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4"/>
  </p:notesMasterIdLst>
  <p:sldIdLst>
    <p:sldId id="256" r:id="rId2"/>
    <p:sldId id="258" r:id="rId3"/>
    <p:sldId id="262" r:id="rId4"/>
    <p:sldId id="257" r:id="rId5"/>
    <p:sldId id="260" r:id="rId6"/>
    <p:sldId id="261" r:id="rId7"/>
    <p:sldId id="326" r:id="rId8"/>
    <p:sldId id="325" r:id="rId9"/>
    <p:sldId id="259" r:id="rId10"/>
    <p:sldId id="263" r:id="rId11"/>
    <p:sldId id="264" r:id="rId12"/>
    <p:sldId id="311" r:id="rId13"/>
    <p:sldId id="314" r:id="rId14"/>
    <p:sldId id="312" r:id="rId15"/>
    <p:sldId id="313" r:id="rId16"/>
    <p:sldId id="315" r:id="rId17"/>
    <p:sldId id="316" r:id="rId18"/>
    <p:sldId id="317" r:id="rId19"/>
    <p:sldId id="318" r:id="rId20"/>
    <p:sldId id="319" r:id="rId21"/>
    <p:sldId id="320" r:id="rId22"/>
    <p:sldId id="321" r:id="rId23"/>
    <p:sldId id="323" r:id="rId24"/>
    <p:sldId id="322" r:id="rId25"/>
    <p:sldId id="324" r:id="rId26"/>
    <p:sldId id="266" r:id="rId27"/>
    <p:sldId id="327" r:id="rId28"/>
    <p:sldId id="328" r:id="rId29"/>
    <p:sldId id="329" r:id="rId30"/>
    <p:sldId id="272" r:id="rId31"/>
    <p:sldId id="330" r:id="rId32"/>
    <p:sldId id="289" r:id="rId33"/>
  </p:sldIdLst>
  <p:sldSz cx="9144000" cy="5143500" type="screen16x9"/>
  <p:notesSz cx="6858000" cy="9144000"/>
  <p:embeddedFontLst>
    <p:embeddedFont>
      <p:font typeface="IBM Plex Sans" panose="020B0503050203000203" pitchFamily="34" charset="0"/>
      <p:regular r:id="rId35"/>
      <p:bold r:id="rId36"/>
      <p:italic r:id="rId37"/>
      <p:boldItalic r:id="rId38"/>
    </p:embeddedFont>
    <p:embeddedFont>
      <p:font typeface="Lato" panose="020F0502020204030203" pitchFamily="34" charset="0"/>
      <p:regular r:id="rId39"/>
      <p:bold r:id="rId40"/>
      <p:italic r:id="rId41"/>
      <p:boldItalic r:id="rId42"/>
    </p:embeddedFont>
    <p:embeddedFont>
      <p:font typeface="Orbitron" panose="02000000000000000000" pitchFamily="2"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576E42-4450-43F2-AD9A-DF09560B1CDE}">
  <a:tblStyle styleId="{9A576E42-4450-43F2-AD9A-DF09560B1C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c069b99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c069b99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8c069b999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8c069b999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c069b99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c069b99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215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c069b99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c069b99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9170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c069b99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c069b99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252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8c069b999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8c069b999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953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8c069b999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8c069b999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6199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c069b99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c069b99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653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c069b99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c069b99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438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8c069b999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8c069b999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474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8b180810a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8b180810a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c069b99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c069b99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151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c069b99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c069b99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407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8c069b999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8c069b999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73974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c069b99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c069b99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7119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8c069b999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8c069b999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346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c069b99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c069b99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523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913aef6b8e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913aef6b8e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913aef6b8e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913aef6b8e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242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913aef6b8e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913aef6b8e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2175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c069b99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c069b99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852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b53b367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b53b367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8c088f61f3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8c088f61f3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8c088f61f3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8c088f61f3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098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8c1648665b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8c1648665b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8b14e476f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b14e476f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8b180810af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8b180810af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9228cf35c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9228cf35c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c069b99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c069b99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3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c069b99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c069b99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867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8b180810af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8b180810af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755185"/>
            <a:ext cx="9144087" cy="2074060"/>
          </a:xfrm>
          <a:custGeom>
            <a:avLst/>
            <a:gdLst/>
            <a:ahLst/>
            <a:cxnLst/>
            <a:rect l="l" t="t" r="r" b="b"/>
            <a:pathLst>
              <a:path w="79583" h="18051" extrusionOk="0">
                <a:moveTo>
                  <a:pt x="22146" y="0"/>
                </a:moveTo>
                <a:lnTo>
                  <a:pt x="21646" y="524"/>
                </a:lnTo>
                <a:lnTo>
                  <a:pt x="21646" y="1858"/>
                </a:lnTo>
                <a:lnTo>
                  <a:pt x="20825" y="1858"/>
                </a:lnTo>
                <a:lnTo>
                  <a:pt x="20825" y="2203"/>
                </a:lnTo>
                <a:lnTo>
                  <a:pt x="20444" y="2203"/>
                </a:lnTo>
                <a:lnTo>
                  <a:pt x="20444" y="14478"/>
                </a:lnTo>
                <a:lnTo>
                  <a:pt x="18503" y="14478"/>
                </a:lnTo>
                <a:lnTo>
                  <a:pt x="18503" y="11490"/>
                </a:lnTo>
                <a:lnTo>
                  <a:pt x="18217" y="11490"/>
                </a:lnTo>
                <a:lnTo>
                  <a:pt x="18217" y="6204"/>
                </a:lnTo>
                <a:lnTo>
                  <a:pt x="17848" y="6204"/>
                </a:lnTo>
                <a:lnTo>
                  <a:pt x="17848" y="5930"/>
                </a:lnTo>
                <a:lnTo>
                  <a:pt x="17074" y="5930"/>
                </a:lnTo>
                <a:lnTo>
                  <a:pt x="17074" y="4822"/>
                </a:lnTo>
                <a:lnTo>
                  <a:pt x="16610" y="4822"/>
                </a:lnTo>
                <a:lnTo>
                  <a:pt x="16610" y="4203"/>
                </a:lnTo>
                <a:lnTo>
                  <a:pt x="16277" y="3953"/>
                </a:lnTo>
                <a:lnTo>
                  <a:pt x="15919" y="4203"/>
                </a:lnTo>
                <a:lnTo>
                  <a:pt x="15919" y="4965"/>
                </a:lnTo>
                <a:lnTo>
                  <a:pt x="15515" y="4965"/>
                </a:lnTo>
                <a:lnTo>
                  <a:pt x="15515" y="5965"/>
                </a:lnTo>
                <a:lnTo>
                  <a:pt x="14967" y="5965"/>
                </a:lnTo>
                <a:lnTo>
                  <a:pt x="14967" y="15014"/>
                </a:lnTo>
                <a:lnTo>
                  <a:pt x="14622" y="15014"/>
                </a:lnTo>
                <a:lnTo>
                  <a:pt x="14622" y="11740"/>
                </a:lnTo>
                <a:lnTo>
                  <a:pt x="14693" y="11740"/>
                </a:lnTo>
                <a:lnTo>
                  <a:pt x="14693" y="11514"/>
                </a:lnTo>
                <a:lnTo>
                  <a:pt x="14372" y="11514"/>
                </a:lnTo>
                <a:lnTo>
                  <a:pt x="14372" y="10895"/>
                </a:lnTo>
                <a:lnTo>
                  <a:pt x="13360" y="10895"/>
                </a:lnTo>
                <a:lnTo>
                  <a:pt x="13360" y="11514"/>
                </a:lnTo>
                <a:lnTo>
                  <a:pt x="12788" y="11514"/>
                </a:lnTo>
                <a:lnTo>
                  <a:pt x="12788" y="10847"/>
                </a:lnTo>
                <a:cubicBezTo>
                  <a:pt x="12788" y="10847"/>
                  <a:pt x="12740" y="10537"/>
                  <a:pt x="12383" y="10537"/>
                </a:cubicBezTo>
                <a:cubicBezTo>
                  <a:pt x="12050" y="10537"/>
                  <a:pt x="12002" y="10740"/>
                  <a:pt x="12002" y="10740"/>
                </a:cubicBezTo>
                <a:cubicBezTo>
                  <a:pt x="12002" y="10740"/>
                  <a:pt x="11931" y="10549"/>
                  <a:pt x="11586" y="10549"/>
                </a:cubicBezTo>
                <a:cubicBezTo>
                  <a:pt x="11276" y="10549"/>
                  <a:pt x="11240" y="10847"/>
                  <a:pt x="11240" y="10847"/>
                </a:cubicBezTo>
                <a:lnTo>
                  <a:pt x="11240" y="11514"/>
                </a:lnTo>
                <a:lnTo>
                  <a:pt x="11014" y="11514"/>
                </a:lnTo>
                <a:lnTo>
                  <a:pt x="11014" y="11704"/>
                </a:lnTo>
                <a:lnTo>
                  <a:pt x="11133" y="11704"/>
                </a:lnTo>
                <a:lnTo>
                  <a:pt x="11133" y="16455"/>
                </a:lnTo>
                <a:lnTo>
                  <a:pt x="10740" y="16455"/>
                </a:lnTo>
                <a:lnTo>
                  <a:pt x="10740" y="11704"/>
                </a:lnTo>
                <a:lnTo>
                  <a:pt x="10859" y="11704"/>
                </a:lnTo>
                <a:lnTo>
                  <a:pt x="10859" y="11514"/>
                </a:lnTo>
                <a:lnTo>
                  <a:pt x="10538" y="11514"/>
                </a:lnTo>
                <a:lnTo>
                  <a:pt x="10538" y="10859"/>
                </a:lnTo>
                <a:lnTo>
                  <a:pt x="9562" y="10859"/>
                </a:lnTo>
                <a:lnTo>
                  <a:pt x="9562" y="11442"/>
                </a:lnTo>
                <a:lnTo>
                  <a:pt x="8954" y="11442"/>
                </a:lnTo>
                <a:lnTo>
                  <a:pt x="8954" y="10776"/>
                </a:lnTo>
                <a:cubicBezTo>
                  <a:pt x="8954" y="10776"/>
                  <a:pt x="8883" y="10561"/>
                  <a:pt x="8585" y="10561"/>
                </a:cubicBezTo>
                <a:cubicBezTo>
                  <a:pt x="8299" y="10561"/>
                  <a:pt x="8204" y="10776"/>
                  <a:pt x="8204" y="10776"/>
                </a:cubicBezTo>
                <a:cubicBezTo>
                  <a:pt x="8204" y="10776"/>
                  <a:pt x="8145" y="10549"/>
                  <a:pt x="7835" y="10549"/>
                </a:cubicBezTo>
                <a:cubicBezTo>
                  <a:pt x="7597" y="10549"/>
                  <a:pt x="7478" y="10752"/>
                  <a:pt x="7478" y="10752"/>
                </a:cubicBezTo>
                <a:lnTo>
                  <a:pt x="7478" y="11514"/>
                </a:lnTo>
                <a:lnTo>
                  <a:pt x="7311" y="11514"/>
                </a:lnTo>
                <a:lnTo>
                  <a:pt x="7311" y="14538"/>
                </a:lnTo>
                <a:lnTo>
                  <a:pt x="7025" y="14538"/>
                </a:lnTo>
                <a:lnTo>
                  <a:pt x="7025" y="5489"/>
                </a:lnTo>
                <a:lnTo>
                  <a:pt x="7133" y="5489"/>
                </a:lnTo>
                <a:lnTo>
                  <a:pt x="7133" y="5203"/>
                </a:lnTo>
                <a:lnTo>
                  <a:pt x="6692" y="5203"/>
                </a:lnTo>
                <a:lnTo>
                  <a:pt x="6692" y="4168"/>
                </a:lnTo>
                <a:lnTo>
                  <a:pt x="5144" y="4168"/>
                </a:lnTo>
                <a:lnTo>
                  <a:pt x="5144" y="5203"/>
                </a:lnTo>
                <a:lnTo>
                  <a:pt x="3573" y="5203"/>
                </a:lnTo>
                <a:lnTo>
                  <a:pt x="3573" y="14550"/>
                </a:lnTo>
                <a:lnTo>
                  <a:pt x="2906" y="14550"/>
                </a:lnTo>
                <a:lnTo>
                  <a:pt x="2906" y="9883"/>
                </a:lnTo>
                <a:lnTo>
                  <a:pt x="3013" y="9883"/>
                </a:lnTo>
                <a:lnTo>
                  <a:pt x="3013" y="9668"/>
                </a:lnTo>
                <a:lnTo>
                  <a:pt x="2644" y="9668"/>
                </a:lnTo>
                <a:lnTo>
                  <a:pt x="2644" y="8894"/>
                </a:lnTo>
                <a:lnTo>
                  <a:pt x="1465" y="8894"/>
                </a:lnTo>
                <a:lnTo>
                  <a:pt x="1465" y="9668"/>
                </a:lnTo>
                <a:lnTo>
                  <a:pt x="953" y="9668"/>
                </a:lnTo>
                <a:lnTo>
                  <a:pt x="953" y="9228"/>
                </a:lnTo>
                <a:lnTo>
                  <a:pt x="1096" y="9228"/>
                </a:lnTo>
                <a:lnTo>
                  <a:pt x="1096" y="8466"/>
                </a:lnTo>
                <a:lnTo>
                  <a:pt x="751" y="8263"/>
                </a:lnTo>
                <a:lnTo>
                  <a:pt x="322" y="8502"/>
                </a:lnTo>
                <a:lnTo>
                  <a:pt x="322" y="9240"/>
                </a:lnTo>
                <a:lnTo>
                  <a:pt x="453" y="9240"/>
                </a:lnTo>
                <a:lnTo>
                  <a:pt x="453" y="9692"/>
                </a:lnTo>
                <a:lnTo>
                  <a:pt x="1" y="9692"/>
                </a:lnTo>
                <a:lnTo>
                  <a:pt x="1" y="18050"/>
                </a:lnTo>
                <a:lnTo>
                  <a:pt x="79582" y="18026"/>
                </a:lnTo>
                <a:lnTo>
                  <a:pt x="79582" y="12931"/>
                </a:lnTo>
                <a:lnTo>
                  <a:pt x="79380" y="12931"/>
                </a:lnTo>
                <a:lnTo>
                  <a:pt x="79380" y="9656"/>
                </a:lnTo>
                <a:lnTo>
                  <a:pt x="79023" y="9656"/>
                </a:lnTo>
                <a:lnTo>
                  <a:pt x="79023" y="8823"/>
                </a:lnTo>
                <a:lnTo>
                  <a:pt x="78106" y="8823"/>
                </a:lnTo>
                <a:lnTo>
                  <a:pt x="78106" y="6727"/>
                </a:lnTo>
                <a:lnTo>
                  <a:pt x="77499" y="6727"/>
                </a:lnTo>
                <a:lnTo>
                  <a:pt x="77499" y="5358"/>
                </a:lnTo>
                <a:lnTo>
                  <a:pt x="77832" y="5358"/>
                </a:lnTo>
                <a:lnTo>
                  <a:pt x="77832" y="5037"/>
                </a:lnTo>
                <a:lnTo>
                  <a:pt x="75653" y="5037"/>
                </a:lnTo>
                <a:lnTo>
                  <a:pt x="75653" y="2989"/>
                </a:lnTo>
                <a:lnTo>
                  <a:pt x="75022" y="2989"/>
                </a:lnTo>
                <a:lnTo>
                  <a:pt x="75022" y="2167"/>
                </a:lnTo>
                <a:lnTo>
                  <a:pt x="75224" y="2167"/>
                </a:lnTo>
                <a:lnTo>
                  <a:pt x="75224" y="834"/>
                </a:lnTo>
                <a:lnTo>
                  <a:pt x="74784" y="501"/>
                </a:lnTo>
                <a:lnTo>
                  <a:pt x="74224" y="846"/>
                </a:lnTo>
                <a:lnTo>
                  <a:pt x="74224" y="2179"/>
                </a:lnTo>
                <a:lnTo>
                  <a:pt x="74462" y="2179"/>
                </a:lnTo>
                <a:lnTo>
                  <a:pt x="74462" y="2989"/>
                </a:lnTo>
                <a:lnTo>
                  <a:pt x="73903" y="2989"/>
                </a:lnTo>
                <a:lnTo>
                  <a:pt x="73903" y="1560"/>
                </a:lnTo>
                <a:lnTo>
                  <a:pt x="72343" y="1560"/>
                </a:lnTo>
                <a:lnTo>
                  <a:pt x="72343" y="2989"/>
                </a:lnTo>
                <a:lnTo>
                  <a:pt x="71950" y="2989"/>
                </a:lnTo>
                <a:lnTo>
                  <a:pt x="71950" y="10966"/>
                </a:lnTo>
                <a:lnTo>
                  <a:pt x="69748" y="10966"/>
                </a:lnTo>
                <a:lnTo>
                  <a:pt x="69748" y="13824"/>
                </a:lnTo>
                <a:lnTo>
                  <a:pt x="69164" y="13824"/>
                </a:lnTo>
                <a:lnTo>
                  <a:pt x="69164" y="14526"/>
                </a:lnTo>
                <a:lnTo>
                  <a:pt x="68057" y="14526"/>
                </a:lnTo>
                <a:lnTo>
                  <a:pt x="68057" y="11752"/>
                </a:lnTo>
                <a:lnTo>
                  <a:pt x="68057" y="11514"/>
                </a:lnTo>
                <a:lnTo>
                  <a:pt x="67771" y="11514"/>
                </a:lnTo>
                <a:lnTo>
                  <a:pt x="67771" y="10895"/>
                </a:lnTo>
                <a:lnTo>
                  <a:pt x="66819" y="10895"/>
                </a:lnTo>
                <a:lnTo>
                  <a:pt x="66819" y="11514"/>
                </a:lnTo>
                <a:lnTo>
                  <a:pt x="66414" y="11514"/>
                </a:lnTo>
                <a:lnTo>
                  <a:pt x="66414" y="11192"/>
                </a:lnTo>
                <a:lnTo>
                  <a:pt x="66223" y="11192"/>
                </a:lnTo>
                <a:lnTo>
                  <a:pt x="66223" y="10799"/>
                </a:lnTo>
                <a:lnTo>
                  <a:pt x="65807" y="10561"/>
                </a:lnTo>
                <a:lnTo>
                  <a:pt x="65426" y="10752"/>
                </a:lnTo>
                <a:lnTo>
                  <a:pt x="65104" y="10561"/>
                </a:lnTo>
                <a:lnTo>
                  <a:pt x="64759" y="10716"/>
                </a:lnTo>
                <a:lnTo>
                  <a:pt x="64759" y="11549"/>
                </a:lnTo>
                <a:lnTo>
                  <a:pt x="64580" y="11549"/>
                </a:lnTo>
                <a:lnTo>
                  <a:pt x="64580" y="14586"/>
                </a:lnTo>
                <a:lnTo>
                  <a:pt x="64354" y="14586"/>
                </a:lnTo>
                <a:lnTo>
                  <a:pt x="64354" y="13002"/>
                </a:lnTo>
                <a:lnTo>
                  <a:pt x="64056" y="13002"/>
                </a:lnTo>
                <a:lnTo>
                  <a:pt x="64056" y="9656"/>
                </a:lnTo>
                <a:lnTo>
                  <a:pt x="63723" y="9656"/>
                </a:lnTo>
                <a:lnTo>
                  <a:pt x="63723" y="8930"/>
                </a:lnTo>
                <a:lnTo>
                  <a:pt x="62425" y="8930"/>
                </a:lnTo>
                <a:lnTo>
                  <a:pt x="62425" y="9668"/>
                </a:lnTo>
                <a:lnTo>
                  <a:pt x="61104" y="9668"/>
                </a:lnTo>
                <a:lnTo>
                  <a:pt x="61104" y="14836"/>
                </a:lnTo>
                <a:lnTo>
                  <a:pt x="60485" y="14836"/>
                </a:lnTo>
                <a:lnTo>
                  <a:pt x="60485" y="12966"/>
                </a:lnTo>
                <a:lnTo>
                  <a:pt x="60246" y="12966"/>
                </a:lnTo>
                <a:lnTo>
                  <a:pt x="60246" y="9656"/>
                </a:lnTo>
                <a:lnTo>
                  <a:pt x="59818" y="9656"/>
                </a:lnTo>
                <a:lnTo>
                  <a:pt x="59818" y="8942"/>
                </a:lnTo>
                <a:lnTo>
                  <a:pt x="59437" y="8942"/>
                </a:lnTo>
                <a:lnTo>
                  <a:pt x="59437" y="8454"/>
                </a:lnTo>
                <a:lnTo>
                  <a:pt x="59092" y="8275"/>
                </a:lnTo>
                <a:lnTo>
                  <a:pt x="58675" y="8466"/>
                </a:lnTo>
                <a:lnTo>
                  <a:pt x="58675" y="8835"/>
                </a:lnTo>
                <a:lnTo>
                  <a:pt x="58234" y="8835"/>
                </a:lnTo>
                <a:lnTo>
                  <a:pt x="58234" y="9656"/>
                </a:lnTo>
                <a:lnTo>
                  <a:pt x="57460" y="9656"/>
                </a:lnTo>
                <a:lnTo>
                  <a:pt x="57460" y="9847"/>
                </a:lnTo>
                <a:lnTo>
                  <a:pt x="57127" y="9847"/>
                </a:lnTo>
                <a:lnTo>
                  <a:pt x="57127" y="11514"/>
                </a:lnTo>
                <a:lnTo>
                  <a:pt x="56841" y="11514"/>
                </a:lnTo>
                <a:lnTo>
                  <a:pt x="56841" y="2882"/>
                </a:lnTo>
                <a:lnTo>
                  <a:pt x="56377" y="2882"/>
                </a:lnTo>
                <a:lnTo>
                  <a:pt x="56377" y="2513"/>
                </a:lnTo>
                <a:lnTo>
                  <a:pt x="55341" y="2513"/>
                </a:lnTo>
                <a:lnTo>
                  <a:pt x="55341" y="1572"/>
                </a:lnTo>
                <a:lnTo>
                  <a:pt x="54746" y="1572"/>
                </a:lnTo>
                <a:lnTo>
                  <a:pt x="54746" y="1001"/>
                </a:lnTo>
                <a:lnTo>
                  <a:pt x="54258" y="739"/>
                </a:lnTo>
                <a:lnTo>
                  <a:pt x="53769" y="977"/>
                </a:lnTo>
                <a:lnTo>
                  <a:pt x="53769" y="1322"/>
                </a:lnTo>
                <a:lnTo>
                  <a:pt x="53293" y="1322"/>
                </a:lnTo>
                <a:lnTo>
                  <a:pt x="53293" y="2584"/>
                </a:lnTo>
                <a:lnTo>
                  <a:pt x="52769" y="2584"/>
                </a:lnTo>
                <a:lnTo>
                  <a:pt x="52769" y="7918"/>
                </a:lnTo>
                <a:lnTo>
                  <a:pt x="51722" y="7918"/>
                </a:lnTo>
                <a:lnTo>
                  <a:pt x="51722" y="8775"/>
                </a:lnTo>
                <a:lnTo>
                  <a:pt x="50912" y="8775"/>
                </a:lnTo>
                <a:lnTo>
                  <a:pt x="50912" y="7740"/>
                </a:lnTo>
                <a:lnTo>
                  <a:pt x="49007" y="8883"/>
                </a:lnTo>
                <a:lnTo>
                  <a:pt x="48543" y="8883"/>
                </a:lnTo>
                <a:lnTo>
                  <a:pt x="48543" y="11895"/>
                </a:lnTo>
                <a:lnTo>
                  <a:pt x="47554" y="11895"/>
                </a:lnTo>
                <a:lnTo>
                  <a:pt x="47554" y="12204"/>
                </a:lnTo>
                <a:lnTo>
                  <a:pt x="47019" y="12204"/>
                </a:lnTo>
                <a:lnTo>
                  <a:pt x="47019" y="12859"/>
                </a:lnTo>
                <a:lnTo>
                  <a:pt x="46661" y="12859"/>
                </a:lnTo>
                <a:lnTo>
                  <a:pt x="46661" y="12228"/>
                </a:lnTo>
                <a:lnTo>
                  <a:pt x="45495" y="12228"/>
                </a:lnTo>
                <a:lnTo>
                  <a:pt x="45495" y="14514"/>
                </a:lnTo>
                <a:lnTo>
                  <a:pt x="45209" y="14514"/>
                </a:lnTo>
                <a:lnTo>
                  <a:pt x="45209" y="11514"/>
                </a:lnTo>
                <a:lnTo>
                  <a:pt x="44995" y="11514"/>
                </a:lnTo>
                <a:lnTo>
                  <a:pt x="44995" y="9656"/>
                </a:lnTo>
                <a:lnTo>
                  <a:pt x="44768" y="9656"/>
                </a:lnTo>
                <a:lnTo>
                  <a:pt x="44768" y="8323"/>
                </a:lnTo>
                <a:lnTo>
                  <a:pt x="44399" y="7823"/>
                </a:lnTo>
                <a:lnTo>
                  <a:pt x="44399" y="6918"/>
                </a:lnTo>
                <a:lnTo>
                  <a:pt x="44066" y="6739"/>
                </a:lnTo>
                <a:lnTo>
                  <a:pt x="43673" y="6942"/>
                </a:lnTo>
                <a:lnTo>
                  <a:pt x="43673" y="7811"/>
                </a:lnTo>
                <a:lnTo>
                  <a:pt x="43411" y="8311"/>
                </a:lnTo>
                <a:lnTo>
                  <a:pt x="43411" y="7418"/>
                </a:lnTo>
                <a:lnTo>
                  <a:pt x="42054" y="7418"/>
                </a:lnTo>
                <a:lnTo>
                  <a:pt x="42054" y="8299"/>
                </a:lnTo>
                <a:lnTo>
                  <a:pt x="41863" y="8299"/>
                </a:lnTo>
                <a:lnTo>
                  <a:pt x="41863" y="11490"/>
                </a:lnTo>
                <a:lnTo>
                  <a:pt x="41649" y="11490"/>
                </a:lnTo>
                <a:lnTo>
                  <a:pt x="41649" y="12895"/>
                </a:lnTo>
                <a:lnTo>
                  <a:pt x="41363" y="12895"/>
                </a:lnTo>
                <a:lnTo>
                  <a:pt x="41363" y="11490"/>
                </a:lnTo>
                <a:lnTo>
                  <a:pt x="41220" y="11490"/>
                </a:lnTo>
                <a:lnTo>
                  <a:pt x="41220" y="9656"/>
                </a:lnTo>
                <a:lnTo>
                  <a:pt x="40863" y="9656"/>
                </a:lnTo>
                <a:lnTo>
                  <a:pt x="40863" y="8978"/>
                </a:lnTo>
                <a:lnTo>
                  <a:pt x="39530" y="8978"/>
                </a:lnTo>
                <a:lnTo>
                  <a:pt x="39530" y="9656"/>
                </a:lnTo>
                <a:lnTo>
                  <a:pt x="38208" y="9644"/>
                </a:lnTo>
                <a:lnTo>
                  <a:pt x="38208" y="10561"/>
                </a:lnTo>
                <a:lnTo>
                  <a:pt x="37982" y="10716"/>
                </a:lnTo>
                <a:lnTo>
                  <a:pt x="37982" y="11502"/>
                </a:lnTo>
                <a:lnTo>
                  <a:pt x="37315" y="11502"/>
                </a:lnTo>
                <a:lnTo>
                  <a:pt x="37315" y="4906"/>
                </a:lnTo>
                <a:lnTo>
                  <a:pt x="36994" y="4906"/>
                </a:lnTo>
                <a:lnTo>
                  <a:pt x="36994" y="3763"/>
                </a:lnTo>
                <a:lnTo>
                  <a:pt x="35708" y="3763"/>
                </a:lnTo>
                <a:lnTo>
                  <a:pt x="35708" y="4894"/>
                </a:lnTo>
                <a:lnTo>
                  <a:pt x="34386" y="4894"/>
                </a:lnTo>
                <a:lnTo>
                  <a:pt x="34386" y="11621"/>
                </a:lnTo>
                <a:lnTo>
                  <a:pt x="33934" y="11621"/>
                </a:lnTo>
                <a:lnTo>
                  <a:pt x="33934" y="6930"/>
                </a:lnTo>
                <a:lnTo>
                  <a:pt x="34053" y="6930"/>
                </a:lnTo>
                <a:lnTo>
                  <a:pt x="34053" y="6620"/>
                </a:lnTo>
                <a:lnTo>
                  <a:pt x="33565" y="6620"/>
                </a:lnTo>
                <a:lnTo>
                  <a:pt x="33565" y="5608"/>
                </a:lnTo>
                <a:lnTo>
                  <a:pt x="33041" y="5608"/>
                </a:lnTo>
                <a:lnTo>
                  <a:pt x="33041" y="4989"/>
                </a:lnTo>
                <a:lnTo>
                  <a:pt x="32505" y="4739"/>
                </a:lnTo>
                <a:lnTo>
                  <a:pt x="32017" y="4965"/>
                </a:lnTo>
                <a:lnTo>
                  <a:pt x="32017" y="5596"/>
                </a:lnTo>
                <a:lnTo>
                  <a:pt x="31350" y="5596"/>
                </a:lnTo>
                <a:lnTo>
                  <a:pt x="31350" y="6632"/>
                </a:lnTo>
                <a:lnTo>
                  <a:pt x="30302" y="6632"/>
                </a:lnTo>
                <a:lnTo>
                  <a:pt x="30302" y="6918"/>
                </a:lnTo>
                <a:lnTo>
                  <a:pt x="29814" y="6918"/>
                </a:lnTo>
                <a:lnTo>
                  <a:pt x="29814" y="12145"/>
                </a:lnTo>
                <a:lnTo>
                  <a:pt x="29516" y="12145"/>
                </a:lnTo>
                <a:lnTo>
                  <a:pt x="29516" y="9597"/>
                </a:lnTo>
                <a:lnTo>
                  <a:pt x="28993" y="9597"/>
                </a:lnTo>
                <a:lnTo>
                  <a:pt x="28993" y="9133"/>
                </a:lnTo>
                <a:lnTo>
                  <a:pt x="29207" y="9133"/>
                </a:lnTo>
                <a:lnTo>
                  <a:pt x="29207" y="8394"/>
                </a:lnTo>
                <a:lnTo>
                  <a:pt x="28850" y="8180"/>
                </a:lnTo>
                <a:lnTo>
                  <a:pt x="28445" y="8394"/>
                </a:lnTo>
                <a:lnTo>
                  <a:pt x="28445" y="9133"/>
                </a:lnTo>
                <a:lnTo>
                  <a:pt x="28659" y="9133"/>
                </a:lnTo>
                <a:lnTo>
                  <a:pt x="28659" y="9609"/>
                </a:lnTo>
                <a:lnTo>
                  <a:pt x="28171" y="9609"/>
                </a:lnTo>
                <a:lnTo>
                  <a:pt x="28171" y="8728"/>
                </a:lnTo>
                <a:lnTo>
                  <a:pt x="27647" y="8728"/>
                </a:lnTo>
                <a:lnTo>
                  <a:pt x="27647" y="5037"/>
                </a:lnTo>
                <a:lnTo>
                  <a:pt x="26242" y="5037"/>
                </a:lnTo>
                <a:lnTo>
                  <a:pt x="26242" y="3870"/>
                </a:lnTo>
                <a:lnTo>
                  <a:pt x="24921" y="3870"/>
                </a:lnTo>
                <a:lnTo>
                  <a:pt x="24921" y="5037"/>
                </a:lnTo>
                <a:lnTo>
                  <a:pt x="24694" y="5037"/>
                </a:lnTo>
                <a:lnTo>
                  <a:pt x="24694" y="6025"/>
                </a:lnTo>
                <a:lnTo>
                  <a:pt x="23789" y="6025"/>
                </a:lnTo>
                <a:lnTo>
                  <a:pt x="23789" y="7085"/>
                </a:lnTo>
                <a:lnTo>
                  <a:pt x="23563" y="7085"/>
                </a:lnTo>
                <a:lnTo>
                  <a:pt x="23563" y="1846"/>
                </a:lnTo>
                <a:lnTo>
                  <a:pt x="22682" y="1846"/>
                </a:lnTo>
                <a:lnTo>
                  <a:pt x="22682" y="524"/>
                </a:lnTo>
                <a:lnTo>
                  <a:pt x="22146" y="0"/>
                </a:lnTo>
                <a:close/>
              </a:path>
            </a:pathLst>
          </a:cu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101" y="1122175"/>
            <a:ext cx="77178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100" y="3279500"/>
            <a:ext cx="7717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3">
  <p:cSld name="CUSTOM_9_1">
    <p:spTree>
      <p:nvGrpSpPr>
        <p:cNvPr id="1" name="Shape 118"/>
        <p:cNvGrpSpPr/>
        <p:nvPr/>
      </p:nvGrpSpPr>
      <p:grpSpPr>
        <a:xfrm>
          <a:off x="0" y="0"/>
          <a:ext cx="0" cy="0"/>
          <a:chOff x="0" y="0"/>
          <a:chExt cx="0" cy="0"/>
        </a:xfrm>
      </p:grpSpPr>
      <p:sp>
        <p:nvSpPr>
          <p:cNvPr id="119" name="Google Shape;119;p15"/>
          <p:cNvSpPr txBox="1">
            <a:spLocks noGrp="1"/>
          </p:cNvSpPr>
          <p:nvPr>
            <p:ph type="title"/>
          </p:nvPr>
        </p:nvSpPr>
        <p:spPr>
          <a:xfrm>
            <a:off x="4996325" y="1684800"/>
            <a:ext cx="3088200" cy="5760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0" name="Google Shape;120;p15"/>
          <p:cNvSpPr txBox="1">
            <a:spLocks noGrp="1"/>
          </p:cNvSpPr>
          <p:nvPr>
            <p:ph type="subTitle" idx="1"/>
          </p:nvPr>
        </p:nvSpPr>
        <p:spPr>
          <a:xfrm>
            <a:off x="4996325" y="2260800"/>
            <a:ext cx="3088200" cy="1197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75"/>
        <p:cNvGrpSpPr/>
        <p:nvPr/>
      </p:nvGrpSpPr>
      <p:grpSpPr>
        <a:xfrm>
          <a:off x="0" y="0"/>
          <a:ext cx="0" cy="0"/>
          <a:chOff x="0" y="0"/>
          <a:chExt cx="0" cy="0"/>
        </a:xfrm>
      </p:grpSpPr>
      <p:grpSp>
        <p:nvGrpSpPr>
          <p:cNvPr id="176" name="Google Shape;176;p20"/>
          <p:cNvGrpSpPr/>
          <p:nvPr/>
        </p:nvGrpSpPr>
        <p:grpSpPr>
          <a:xfrm>
            <a:off x="912200" y="2182866"/>
            <a:ext cx="7319600" cy="649125"/>
            <a:chOff x="912075" y="2182866"/>
            <a:chExt cx="7319600" cy="649125"/>
          </a:xfrm>
        </p:grpSpPr>
        <p:grpSp>
          <p:nvGrpSpPr>
            <p:cNvPr id="177" name="Google Shape;177;p20"/>
            <p:cNvGrpSpPr/>
            <p:nvPr/>
          </p:nvGrpSpPr>
          <p:grpSpPr>
            <a:xfrm>
              <a:off x="912075" y="2182866"/>
              <a:ext cx="973800" cy="649125"/>
              <a:chOff x="912075" y="2161700"/>
              <a:chExt cx="973800" cy="649125"/>
            </a:xfrm>
          </p:grpSpPr>
          <p:cxnSp>
            <p:nvCxnSpPr>
              <p:cNvPr id="178" name="Google Shape;178;p20"/>
              <p:cNvCxnSpPr/>
              <p:nvPr/>
            </p:nvCxnSpPr>
            <p:spPr>
              <a:xfrm>
                <a:off x="912075" y="2161700"/>
                <a:ext cx="973800" cy="0"/>
              </a:xfrm>
              <a:prstGeom prst="straightConnector1">
                <a:avLst/>
              </a:prstGeom>
              <a:noFill/>
              <a:ln w="38100" cap="flat" cmpd="sng">
                <a:solidFill>
                  <a:schemeClr val="accent3"/>
                </a:solidFill>
                <a:prstDash val="solid"/>
                <a:round/>
                <a:headEnd type="none" w="med" len="med"/>
                <a:tailEnd type="none" w="med" len="med"/>
              </a:ln>
              <a:effectLst>
                <a:outerShdw blurRad="114300" algn="bl" rotWithShape="0">
                  <a:schemeClr val="accent3"/>
                </a:outerShdw>
              </a:effectLst>
            </p:spPr>
          </p:cxnSp>
          <p:cxnSp>
            <p:nvCxnSpPr>
              <p:cNvPr id="179" name="Google Shape;179;p20"/>
              <p:cNvCxnSpPr/>
              <p:nvPr/>
            </p:nvCxnSpPr>
            <p:spPr>
              <a:xfrm>
                <a:off x="912075" y="2486263"/>
                <a:ext cx="973800" cy="0"/>
              </a:xfrm>
              <a:prstGeom prst="straightConnector1">
                <a:avLst/>
              </a:prstGeom>
              <a:noFill/>
              <a:ln w="38100" cap="flat" cmpd="sng">
                <a:solidFill>
                  <a:schemeClr val="accent3"/>
                </a:solidFill>
                <a:prstDash val="solid"/>
                <a:round/>
                <a:headEnd type="none" w="med" len="med"/>
                <a:tailEnd type="none" w="med" len="med"/>
              </a:ln>
              <a:effectLst>
                <a:outerShdw blurRad="114300" algn="bl" rotWithShape="0">
                  <a:schemeClr val="accent3"/>
                </a:outerShdw>
              </a:effectLst>
            </p:spPr>
          </p:cxnSp>
          <p:cxnSp>
            <p:nvCxnSpPr>
              <p:cNvPr id="180" name="Google Shape;180;p20"/>
              <p:cNvCxnSpPr/>
              <p:nvPr/>
            </p:nvCxnSpPr>
            <p:spPr>
              <a:xfrm>
                <a:off x="912075" y="2810825"/>
                <a:ext cx="973800" cy="0"/>
              </a:xfrm>
              <a:prstGeom prst="straightConnector1">
                <a:avLst/>
              </a:prstGeom>
              <a:noFill/>
              <a:ln w="38100" cap="flat" cmpd="sng">
                <a:solidFill>
                  <a:schemeClr val="accent3"/>
                </a:solidFill>
                <a:prstDash val="solid"/>
                <a:round/>
                <a:headEnd type="none" w="med" len="med"/>
                <a:tailEnd type="none" w="med" len="med"/>
              </a:ln>
              <a:effectLst>
                <a:outerShdw blurRad="114300" algn="bl" rotWithShape="0">
                  <a:schemeClr val="accent3"/>
                </a:outerShdw>
              </a:effectLst>
            </p:spPr>
          </p:cxnSp>
        </p:grpSp>
        <p:grpSp>
          <p:nvGrpSpPr>
            <p:cNvPr id="181" name="Google Shape;181;p20"/>
            <p:cNvGrpSpPr/>
            <p:nvPr/>
          </p:nvGrpSpPr>
          <p:grpSpPr>
            <a:xfrm>
              <a:off x="7257875" y="2182866"/>
              <a:ext cx="973800" cy="649125"/>
              <a:chOff x="912075" y="2161700"/>
              <a:chExt cx="973800" cy="649125"/>
            </a:xfrm>
          </p:grpSpPr>
          <p:cxnSp>
            <p:nvCxnSpPr>
              <p:cNvPr id="182" name="Google Shape;182;p20"/>
              <p:cNvCxnSpPr/>
              <p:nvPr/>
            </p:nvCxnSpPr>
            <p:spPr>
              <a:xfrm>
                <a:off x="912075" y="2161700"/>
                <a:ext cx="973800" cy="0"/>
              </a:xfrm>
              <a:prstGeom prst="straightConnector1">
                <a:avLst/>
              </a:prstGeom>
              <a:noFill/>
              <a:ln w="38100" cap="flat" cmpd="sng">
                <a:solidFill>
                  <a:schemeClr val="accent3"/>
                </a:solidFill>
                <a:prstDash val="solid"/>
                <a:round/>
                <a:headEnd type="none" w="med" len="med"/>
                <a:tailEnd type="none" w="med" len="med"/>
              </a:ln>
              <a:effectLst>
                <a:outerShdw blurRad="114300" algn="bl" rotWithShape="0">
                  <a:schemeClr val="accent3"/>
                </a:outerShdw>
              </a:effectLst>
            </p:spPr>
          </p:cxnSp>
          <p:cxnSp>
            <p:nvCxnSpPr>
              <p:cNvPr id="183" name="Google Shape;183;p20"/>
              <p:cNvCxnSpPr/>
              <p:nvPr/>
            </p:nvCxnSpPr>
            <p:spPr>
              <a:xfrm>
                <a:off x="912075" y="2486263"/>
                <a:ext cx="973800" cy="0"/>
              </a:xfrm>
              <a:prstGeom prst="straightConnector1">
                <a:avLst/>
              </a:prstGeom>
              <a:noFill/>
              <a:ln w="38100" cap="flat" cmpd="sng">
                <a:solidFill>
                  <a:schemeClr val="accent3"/>
                </a:solidFill>
                <a:prstDash val="solid"/>
                <a:round/>
                <a:headEnd type="none" w="med" len="med"/>
                <a:tailEnd type="none" w="med" len="med"/>
              </a:ln>
              <a:effectLst>
                <a:outerShdw blurRad="114300" algn="bl" rotWithShape="0">
                  <a:schemeClr val="accent3"/>
                </a:outerShdw>
              </a:effectLst>
            </p:spPr>
          </p:cxnSp>
          <p:cxnSp>
            <p:nvCxnSpPr>
              <p:cNvPr id="184" name="Google Shape;184;p20"/>
              <p:cNvCxnSpPr/>
              <p:nvPr/>
            </p:nvCxnSpPr>
            <p:spPr>
              <a:xfrm>
                <a:off x="912075" y="2810825"/>
                <a:ext cx="973800" cy="0"/>
              </a:xfrm>
              <a:prstGeom prst="straightConnector1">
                <a:avLst/>
              </a:prstGeom>
              <a:noFill/>
              <a:ln w="38100" cap="flat" cmpd="sng">
                <a:solidFill>
                  <a:schemeClr val="accent3"/>
                </a:solidFill>
                <a:prstDash val="solid"/>
                <a:round/>
                <a:headEnd type="none" w="med" len="med"/>
                <a:tailEnd type="none" w="med" len="med"/>
              </a:ln>
              <a:effectLst>
                <a:outerShdw blurRad="114300" algn="bl" rotWithShape="0">
                  <a:schemeClr val="accent3"/>
                </a:outerShdw>
              </a:effectLst>
            </p:spPr>
          </p:cxnSp>
        </p:grpSp>
      </p:grpSp>
      <p:sp>
        <p:nvSpPr>
          <p:cNvPr id="185" name="Google Shape;185;p20"/>
          <p:cNvSpPr/>
          <p:nvPr/>
        </p:nvSpPr>
        <p:spPr>
          <a:xfrm>
            <a:off x="1736833" y="909301"/>
            <a:ext cx="5670300" cy="3195900"/>
          </a:xfrm>
          <a:prstGeom prst="roundRect">
            <a:avLst>
              <a:gd name="adj" fmla="val 16983"/>
            </a:avLst>
          </a:prstGeom>
          <a:solidFill>
            <a:srgbClr val="0F1524">
              <a:alpha val="24020"/>
            </a:srgbClr>
          </a:solidFill>
          <a:ln>
            <a:noFill/>
          </a:ln>
          <a:effectLst>
            <a:reflection stA="82000" endPos="30000" dist="3238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1885874" y="1063679"/>
            <a:ext cx="5372100" cy="2887500"/>
          </a:xfrm>
          <a:prstGeom prst="roundRect">
            <a:avLst>
              <a:gd name="adj" fmla="val 15644"/>
            </a:avLst>
          </a:prstGeom>
          <a:noFill/>
          <a:ln w="38100" cap="flat" cmpd="sng">
            <a:solidFill>
              <a:schemeClr val="accent2"/>
            </a:solidFill>
            <a:prstDash val="solid"/>
            <a:round/>
            <a:headEnd type="none" w="sm" len="sm"/>
            <a:tailEnd type="none" w="sm" len="sm"/>
          </a:ln>
          <a:effectLst>
            <a:outerShdw blurRad="142875" algn="bl" rotWithShape="0">
              <a:schemeClr val="accent2"/>
            </a:outerShdw>
            <a:reflection stA="37000" endPos="30000" dist="5905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4143575" y="652275"/>
            <a:ext cx="856500" cy="8565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4433488" y="974237"/>
            <a:ext cx="295622" cy="212575"/>
          </a:xfrm>
          <a:custGeom>
            <a:avLst/>
            <a:gdLst/>
            <a:ahLst/>
            <a:cxnLst/>
            <a:rect l="l" t="t" r="r" b="b"/>
            <a:pathLst>
              <a:path w="15353" h="11040" extrusionOk="0">
                <a:moveTo>
                  <a:pt x="4069" y="1"/>
                </a:moveTo>
                <a:lnTo>
                  <a:pt x="976" y="4693"/>
                </a:lnTo>
                <a:cubicBezTo>
                  <a:pt x="380" y="5561"/>
                  <a:pt x="0" y="6483"/>
                  <a:pt x="0" y="7568"/>
                </a:cubicBezTo>
                <a:cubicBezTo>
                  <a:pt x="0" y="9738"/>
                  <a:pt x="1600" y="11013"/>
                  <a:pt x="3336" y="11013"/>
                </a:cubicBezTo>
                <a:cubicBezTo>
                  <a:pt x="5262" y="11013"/>
                  <a:pt x="6673" y="9575"/>
                  <a:pt x="6673" y="7568"/>
                </a:cubicBezTo>
                <a:cubicBezTo>
                  <a:pt x="6673" y="6456"/>
                  <a:pt x="6211" y="5398"/>
                  <a:pt x="5235" y="4747"/>
                </a:cubicBezTo>
                <a:lnTo>
                  <a:pt x="7296" y="28"/>
                </a:lnTo>
                <a:lnTo>
                  <a:pt x="7296" y="1"/>
                </a:lnTo>
                <a:close/>
                <a:moveTo>
                  <a:pt x="12179" y="1"/>
                </a:moveTo>
                <a:lnTo>
                  <a:pt x="9087" y="4693"/>
                </a:lnTo>
                <a:cubicBezTo>
                  <a:pt x="8490" y="5561"/>
                  <a:pt x="8110" y="6483"/>
                  <a:pt x="8110" y="7568"/>
                </a:cubicBezTo>
                <a:cubicBezTo>
                  <a:pt x="8110" y="9738"/>
                  <a:pt x="9710" y="11040"/>
                  <a:pt x="11419" y="11040"/>
                </a:cubicBezTo>
                <a:cubicBezTo>
                  <a:pt x="13372" y="11040"/>
                  <a:pt x="14783" y="9575"/>
                  <a:pt x="14783" y="7568"/>
                </a:cubicBezTo>
                <a:cubicBezTo>
                  <a:pt x="14783" y="6456"/>
                  <a:pt x="14321" y="5398"/>
                  <a:pt x="13291" y="4720"/>
                </a:cubicBezTo>
                <a:lnTo>
                  <a:pt x="15352" y="1"/>
                </a:lnTo>
                <a:close/>
              </a:path>
            </a:pathLst>
          </a:custGeom>
          <a:solidFill>
            <a:schemeClr val="accent2"/>
          </a:solidFill>
          <a:ln>
            <a:noFill/>
          </a:ln>
          <a:effectLst>
            <a:outerShdw blurRad="85725"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rot="-1865464">
            <a:off x="283824" y="-415294"/>
            <a:ext cx="858549" cy="1430650"/>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lt1"/>
          </a:solidFill>
          <a:ln>
            <a:noFill/>
          </a:ln>
          <a:effectLst>
            <a:outerShdw blurRad="1143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1453725" y="801625"/>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681322" y="1134272"/>
            <a:ext cx="304016" cy="37965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7852625" y="3693300"/>
            <a:ext cx="329838" cy="411899"/>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rot="1767188">
            <a:off x="8435859" y="3937629"/>
            <a:ext cx="552080" cy="975178"/>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lt1"/>
          </a:solidFill>
          <a:ln>
            <a:noFill/>
          </a:ln>
          <a:effectLst>
            <a:outerShdw blurRad="142875" algn="bl" rotWithShape="0">
              <a:schemeClr val="lt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4" name="Google Shape;194;p20"/>
          <p:cNvSpPr/>
          <p:nvPr/>
        </p:nvSpPr>
        <p:spPr>
          <a:xfrm>
            <a:off x="7493275" y="4528050"/>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txBox="1">
            <a:spLocks noGrp="1"/>
          </p:cNvSpPr>
          <p:nvPr>
            <p:ph type="title"/>
          </p:nvPr>
        </p:nvSpPr>
        <p:spPr>
          <a:xfrm>
            <a:off x="3104400" y="3738588"/>
            <a:ext cx="2935200" cy="418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sz="18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196" name="Google Shape;196;p20"/>
          <p:cNvSpPr txBox="1">
            <a:spLocks noGrp="1"/>
          </p:cNvSpPr>
          <p:nvPr>
            <p:ph type="subTitle" idx="1"/>
          </p:nvPr>
        </p:nvSpPr>
        <p:spPr>
          <a:xfrm>
            <a:off x="2336250" y="1669079"/>
            <a:ext cx="4471500" cy="16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274"/>
        <p:cNvGrpSpPr/>
        <p:nvPr/>
      </p:nvGrpSpPr>
      <p:grpSpPr>
        <a:xfrm>
          <a:off x="0" y="0"/>
          <a:ext cx="0" cy="0"/>
          <a:chOff x="0" y="0"/>
          <a:chExt cx="0" cy="0"/>
        </a:xfrm>
      </p:grpSpPr>
      <p:sp>
        <p:nvSpPr>
          <p:cNvPr id="275" name="Google Shape;275;p26"/>
          <p:cNvSpPr/>
          <p:nvPr/>
        </p:nvSpPr>
        <p:spPr>
          <a:xfrm rot="1083334">
            <a:off x="8236127" y="-168273"/>
            <a:ext cx="506854" cy="895322"/>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accent3"/>
          </a:solidFill>
          <a:ln>
            <a:noFill/>
          </a:ln>
          <a:effectLst>
            <a:outerShdw blurRad="15716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7688522" y="-280178"/>
            <a:ext cx="304016" cy="37965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rot="6189788">
            <a:off x="9014181" y="148614"/>
            <a:ext cx="393419" cy="368764"/>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accent3"/>
          </a:solidFill>
          <a:ln>
            <a:noFill/>
          </a:ln>
          <a:effectLst>
            <a:outerShdw blurRad="15716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7041100" y="177975"/>
            <a:ext cx="152100" cy="152100"/>
          </a:xfrm>
          <a:prstGeom prst="ellipse">
            <a:avLst/>
          </a:prstGeom>
          <a:noFill/>
          <a:ln w="38100" cap="flat" cmpd="sng">
            <a:solidFill>
              <a:schemeClr val="accent2"/>
            </a:solidFill>
            <a:prstDash val="solid"/>
            <a:round/>
            <a:headEnd type="none" w="sm" len="sm"/>
            <a:tailEnd type="none" w="sm" len="sm"/>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277399" y="177977"/>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rgbClr val="FFFF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10" y="4919402"/>
            <a:ext cx="823567" cy="777821"/>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3429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rot="-1836933">
            <a:off x="1066461" y="4609497"/>
            <a:ext cx="335842" cy="419396"/>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1690300" y="4806150"/>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64900" y="4376125"/>
            <a:ext cx="152100" cy="152100"/>
          </a:xfrm>
          <a:prstGeom prst="ellipse">
            <a:avLst/>
          </a:prstGeom>
          <a:noFill/>
          <a:ln w="38100" cap="flat" cmpd="sng">
            <a:solidFill>
              <a:schemeClr val="accent2"/>
            </a:solidFill>
            <a:prstDash val="solid"/>
            <a:round/>
            <a:headEnd type="none" w="sm" len="sm"/>
            <a:tailEnd type="none" w="sm" len="sm"/>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5" name="Google Shape;285;p26"/>
          <p:cNvSpPr txBox="1">
            <a:spLocks noGrp="1"/>
          </p:cNvSpPr>
          <p:nvPr>
            <p:ph type="subTitle" idx="1"/>
          </p:nvPr>
        </p:nvSpPr>
        <p:spPr>
          <a:xfrm>
            <a:off x="1048466" y="1558713"/>
            <a:ext cx="16002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Orbitron"/>
              <a:buNone/>
              <a:defRPr b="1">
                <a:latin typeface="Orbitron"/>
                <a:ea typeface="Orbitron"/>
                <a:cs typeface="Orbitron"/>
                <a:sym typeface="Orbitron"/>
              </a:defRPr>
            </a:lvl1pPr>
            <a:lvl2pPr lvl="1" algn="ctr" rtl="0">
              <a:spcBef>
                <a:spcPts val="0"/>
              </a:spcBef>
              <a:spcAft>
                <a:spcPts val="0"/>
              </a:spcAft>
              <a:buSzPts val="1600"/>
              <a:buFont typeface="Orbitron"/>
              <a:buNone/>
              <a:defRPr b="1">
                <a:latin typeface="Orbitron"/>
                <a:ea typeface="Orbitron"/>
                <a:cs typeface="Orbitron"/>
                <a:sym typeface="Orbitron"/>
              </a:defRPr>
            </a:lvl2pPr>
            <a:lvl3pPr lvl="2" algn="ctr" rtl="0">
              <a:spcBef>
                <a:spcPts val="0"/>
              </a:spcBef>
              <a:spcAft>
                <a:spcPts val="0"/>
              </a:spcAft>
              <a:buSzPts val="1600"/>
              <a:buFont typeface="Orbitron"/>
              <a:buNone/>
              <a:defRPr b="1">
                <a:latin typeface="Orbitron"/>
                <a:ea typeface="Orbitron"/>
                <a:cs typeface="Orbitron"/>
                <a:sym typeface="Orbitron"/>
              </a:defRPr>
            </a:lvl3pPr>
            <a:lvl4pPr lvl="3" algn="ctr" rtl="0">
              <a:spcBef>
                <a:spcPts val="0"/>
              </a:spcBef>
              <a:spcAft>
                <a:spcPts val="0"/>
              </a:spcAft>
              <a:buSzPts val="1600"/>
              <a:buFont typeface="Orbitron"/>
              <a:buNone/>
              <a:defRPr b="1">
                <a:latin typeface="Orbitron"/>
                <a:ea typeface="Orbitron"/>
                <a:cs typeface="Orbitron"/>
                <a:sym typeface="Orbitron"/>
              </a:defRPr>
            </a:lvl4pPr>
            <a:lvl5pPr lvl="4" algn="ctr" rtl="0">
              <a:spcBef>
                <a:spcPts val="0"/>
              </a:spcBef>
              <a:spcAft>
                <a:spcPts val="0"/>
              </a:spcAft>
              <a:buSzPts val="1600"/>
              <a:buFont typeface="Orbitron"/>
              <a:buNone/>
              <a:defRPr b="1">
                <a:latin typeface="Orbitron"/>
                <a:ea typeface="Orbitron"/>
                <a:cs typeface="Orbitron"/>
                <a:sym typeface="Orbitron"/>
              </a:defRPr>
            </a:lvl5pPr>
            <a:lvl6pPr lvl="5" algn="ctr" rtl="0">
              <a:spcBef>
                <a:spcPts val="0"/>
              </a:spcBef>
              <a:spcAft>
                <a:spcPts val="0"/>
              </a:spcAft>
              <a:buSzPts val="1600"/>
              <a:buFont typeface="Orbitron"/>
              <a:buNone/>
              <a:defRPr b="1">
                <a:latin typeface="Orbitron"/>
                <a:ea typeface="Orbitron"/>
                <a:cs typeface="Orbitron"/>
                <a:sym typeface="Orbitron"/>
              </a:defRPr>
            </a:lvl6pPr>
            <a:lvl7pPr lvl="6" algn="ctr" rtl="0">
              <a:spcBef>
                <a:spcPts val="0"/>
              </a:spcBef>
              <a:spcAft>
                <a:spcPts val="0"/>
              </a:spcAft>
              <a:buSzPts val="1600"/>
              <a:buFont typeface="Orbitron"/>
              <a:buNone/>
              <a:defRPr b="1">
                <a:latin typeface="Orbitron"/>
                <a:ea typeface="Orbitron"/>
                <a:cs typeface="Orbitron"/>
                <a:sym typeface="Orbitron"/>
              </a:defRPr>
            </a:lvl7pPr>
            <a:lvl8pPr lvl="7" algn="ctr" rtl="0">
              <a:spcBef>
                <a:spcPts val="0"/>
              </a:spcBef>
              <a:spcAft>
                <a:spcPts val="0"/>
              </a:spcAft>
              <a:buSzPts val="1600"/>
              <a:buFont typeface="Orbitron"/>
              <a:buNone/>
              <a:defRPr b="1">
                <a:latin typeface="Orbitron"/>
                <a:ea typeface="Orbitron"/>
                <a:cs typeface="Orbitron"/>
                <a:sym typeface="Orbitron"/>
              </a:defRPr>
            </a:lvl8pPr>
            <a:lvl9pPr lvl="8" algn="ctr" rtl="0">
              <a:spcBef>
                <a:spcPts val="0"/>
              </a:spcBef>
              <a:spcAft>
                <a:spcPts val="0"/>
              </a:spcAft>
              <a:buSzPts val="1600"/>
              <a:buFont typeface="Orbitron"/>
              <a:buNone/>
              <a:defRPr b="1">
                <a:latin typeface="Orbitron"/>
                <a:ea typeface="Orbitron"/>
                <a:cs typeface="Orbitron"/>
                <a:sym typeface="Orbitron"/>
              </a:defRPr>
            </a:lvl9pPr>
          </a:lstStyle>
          <a:p>
            <a:endParaRPr/>
          </a:p>
        </p:txBody>
      </p:sp>
      <p:sp>
        <p:nvSpPr>
          <p:cNvPr id="286" name="Google Shape;286;p26"/>
          <p:cNvSpPr txBox="1">
            <a:spLocks noGrp="1"/>
          </p:cNvSpPr>
          <p:nvPr>
            <p:ph type="subTitle" idx="2"/>
          </p:nvPr>
        </p:nvSpPr>
        <p:spPr>
          <a:xfrm>
            <a:off x="716066" y="1975347"/>
            <a:ext cx="22650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87" name="Google Shape;287;p26"/>
          <p:cNvSpPr txBox="1">
            <a:spLocks noGrp="1"/>
          </p:cNvSpPr>
          <p:nvPr>
            <p:ph type="subTitle" idx="3"/>
          </p:nvPr>
        </p:nvSpPr>
        <p:spPr>
          <a:xfrm>
            <a:off x="3771903" y="1558713"/>
            <a:ext cx="16002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Orbitron"/>
              <a:buNone/>
              <a:defRPr b="1">
                <a:latin typeface="Orbitron"/>
                <a:ea typeface="Orbitron"/>
                <a:cs typeface="Orbitron"/>
                <a:sym typeface="Orbitron"/>
              </a:defRPr>
            </a:lvl1pPr>
            <a:lvl2pPr lvl="1" algn="ctr" rtl="0">
              <a:spcBef>
                <a:spcPts val="0"/>
              </a:spcBef>
              <a:spcAft>
                <a:spcPts val="0"/>
              </a:spcAft>
              <a:buSzPts val="1600"/>
              <a:buFont typeface="Orbitron"/>
              <a:buNone/>
              <a:defRPr b="1">
                <a:latin typeface="Orbitron"/>
                <a:ea typeface="Orbitron"/>
                <a:cs typeface="Orbitron"/>
                <a:sym typeface="Orbitron"/>
              </a:defRPr>
            </a:lvl2pPr>
            <a:lvl3pPr lvl="2" algn="ctr" rtl="0">
              <a:spcBef>
                <a:spcPts val="0"/>
              </a:spcBef>
              <a:spcAft>
                <a:spcPts val="0"/>
              </a:spcAft>
              <a:buSzPts val="1600"/>
              <a:buFont typeface="Orbitron"/>
              <a:buNone/>
              <a:defRPr b="1">
                <a:latin typeface="Orbitron"/>
                <a:ea typeface="Orbitron"/>
                <a:cs typeface="Orbitron"/>
                <a:sym typeface="Orbitron"/>
              </a:defRPr>
            </a:lvl3pPr>
            <a:lvl4pPr lvl="3" algn="ctr" rtl="0">
              <a:spcBef>
                <a:spcPts val="0"/>
              </a:spcBef>
              <a:spcAft>
                <a:spcPts val="0"/>
              </a:spcAft>
              <a:buSzPts val="1600"/>
              <a:buFont typeface="Orbitron"/>
              <a:buNone/>
              <a:defRPr b="1">
                <a:latin typeface="Orbitron"/>
                <a:ea typeface="Orbitron"/>
                <a:cs typeface="Orbitron"/>
                <a:sym typeface="Orbitron"/>
              </a:defRPr>
            </a:lvl4pPr>
            <a:lvl5pPr lvl="4" algn="ctr" rtl="0">
              <a:spcBef>
                <a:spcPts val="0"/>
              </a:spcBef>
              <a:spcAft>
                <a:spcPts val="0"/>
              </a:spcAft>
              <a:buSzPts val="1600"/>
              <a:buFont typeface="Orbitron"/>
              <a:buNone/>
              <a:defRPr b="1">
                <a:latin typeface="Orbitron"/>
                <a:ea typeface="Orbitron"/>
                <a:cs typeface="Orbitron"/>
                <a:sym typeface="Orbitron"/>
              </a:defRPr>
            </a:lvl5pPr>
            <a:lvl6pPr lvl="5" algn="ctr" rtl="0">
              <a:spcBef>
                <a:spcPts val="0"/>
              </a:spcBef>
              <a:spcAft>
                <a:spcPts val="0"/>
              </a:spcAft>
              <a:buSzPts val="1600"/>
              <a:buFont typeface="Orbitron"/>
              <a:buNone/>
              <a:defRPr b="1">
                <a:latin typeface="Orbitron"/>
                <a:ea typeface="Orbitron"/>
                <a:cs typeface="Orbitron"/>
                <a:sym typeface="Orbitron"/>
              </a:defRPr>
            </a:lvl6pPr>
            <a:lvl7pPr lvl="6" algn="ctr" rtl="0">
              <a:spcBef>
                <a:spcPts val="0"/>
              </a:spcBef>
              <a:spcAft>
                <a:spcPts val="0"/>
              </a:spcAft>
              <a:buSzPts val="1600"/>
              <a:buFont typeface="Orbitron"/>
              <a:buNone/>
              <a:defRPr b="1">
                <a:latin typeface="Orbitron"/>
                <a:ea typeface="Orbitron"/>
                <a:cs typeface="Orbitron"/>
                <a:sym typeface="Orbitron"/>
              </a:defRPr>
            </a:lvl7pPr>
            <a:lvl8pPr lvl="7" algn="ctr" rtl="0">
              <a:spcBef>
                <a:spcPts val="0"/>
              </a:spcBef>
              <a:spcAft>
                <a:spcPts val="0"/>
              </a:spcAft>
              <a:buSzPts val="1600"/>
              <a:buFont typeface="Orbitron"/>
              <a:buNone/>
              <a:defRPr b="1">
                <a:latin typeface="Orbitron"/>
                <a:ea typeface="Orbitron"/>
                <a:cs typeface="Orbitron"/>
                <a:sym typeface="Orbitron"/>
              </a:defRPr>
            </a:lvl8pPr>
            <a:lvl9pPr lvl="8" algn="ctr" rtl="0">
              <a:spcBef>
                <a:spcPts val="0"/>
              </a:spcBef>
              <a:spcAft>
                <a:spcPts val="0"/>
              </a:spcAft>
              <a:buSzPts val="1600"/>
              <a:buFont typeface="Orbitron"/>
              <a:buNone/>
              <a:defRPr b="1">
                <a:latin typeface="Orbitron"/>
                <a:ea typeface="Orbitron"/>
                <a:cs typeface="Orbitron"/>
                <a:sym typeface="Orbitron"/>
              </a:defRPr>
            </a:lvl9pPr>
          </a:lstStyle>
          <a:p>
            <a:endParaRPr/>
          </a:p>
        </p:txBody>
      </p:sp>
      <p:sp>
        <p:nvSpPr>
          <p:cNvPr id="288" name="Google Shape;288;p26"/>
          <p:cNvSpPr txBox="1">
            <a:spLocks noGrp="1"/>
          </p:cNvSpPr>
          <p:nvPr>
            <p:ph type="subTitle" idx="4"/>
          </p:nvPr>
        </p:nvSpPr>
        <p:spPr>
          <a:xfrm>
            <a:off x="3439503" y="1975347"/>
            <a:ext cx="22650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89" name="Google Shape;289;p26"/>
          <p:cNvSpPr txBox="1">
            <a:spLocks noGrp="1"/>
          </p:cNvSpPr>
          <p:nvPr>
            <p:ph type="subTitle" idx="5"/>
          </p:nvPr>
        </p:nvSpPr>
        <p:spPr>
          <a:xfrm>
            <a:off x="6495353" y="1558713"/>
            <a:ext cx="16002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Orbitron"/>
              <a:buNone/>
              <a:defRPr b="1">
                <a:latin typeface="Orbitron"/>
                <a:ea typeface="Orbitron"/>
                <a:cs typeface="Orbitron"/>
                <a:sym typeface="Orbitron"/>
              </a:defRPr>
            </a:lvl1pPr>
            <a:lvl2pPr lvl="1" algn="ctr" rtl="0">
              <a:spcBef>
                <a:spcPts val="0"/>
              </a:spcBef>
              <a:spcAft>
                <a:spcPts val="0"/>
              </a:spcAft>
              <a:buSzPts val="1600"/>
              <a:buFont typeface="Orbitron"/>
              <a:buNone/>
              <a:defRPr b="1">
                <a:latin typeface="Orbitron"/>
                <a:ea typeface="Orbitron"/>
                <a:cs typeface="Orbitron"/>
                <a:sym typeface="Orbitron"/>
              </a:defRPr>
            </a:lvl2pPr>
            <a:lvl3pPr lvl="2" algn="ctr" rtl="0">
              <a:spcBef>
                <a:spcPts val="0"/>
              </a:spcBef>
              <a:spcAft>
                <a:spcPts val="0"/>
              </a:spcAft>
              <a:buSzPts val="1600"/>
              <a:buFont typeface="Orbitron"/>
              <a:buNone/>
              <a:defRPr b="1">
                <a:latin typeface="Orbitron"/>
                <a:ea typeface="Orbitron"/>
                <a:cs typeface="Orbitron"/>
                <a:sym typeface="Orbitron"/>
              </a:defRPr>
            </a:lvl3pPr>
            <a:lvl4pPr lvl="3" algn="ctr" rtl="0">
              <a:spcBef>
                <a:spcPts val="0"/>
              </a:spcBef>
              <a:spcAft>
                <a:spcPts val="0"/>
              </a:spcAft>
              <a:buSzPts val="1600"/>
              <a:buFont typeface="Orbitron"/>
              <a:buNone/>
              <a:defRPr b="1">
                <a:latin typeface="Orbitron"/>
                <a:ea typeface="Orbitron"/>
                <a:cs typeface="Orbitron"/>
                <a:sym typeface="Orbitron"/>
              </a:defRPr>
            </a:lvl4pPr>
            <a:lvl5pPr lvl="4" algn="ctr" rtl="0">
              <a:spcBef>
                <a:spcPts val="0"/>
              </a:spcBef>
              <a:spcAft>
                <a:spcPts val="0"/>
              </a:spcAft>
              <a:buSzPts val="1600"/>
              <a:buFont typeface="Orbitron"/>
              <a:buNone/>
              <a:defRPr b="1">
                <a:latin typeface="Orbitron"/>
                <a:ea typeface="Orbitron"/>
                <a:cs typeface="Orbitron"/>
                <a:sym typeface="Orbitron"/>
              </a:defRPr>
            </a:lvl5pPr>
            <a:lvl6pPr lvl="5" algn="ctr" rtl="0">
              <a:spcBef>
                <a:spcPts val="0"/>
              </a:spcBef>
              <a:spcAft>
                <a:spcPts val="0"/>
              </a:spcAft>
              <a:buSzPts val="1600"/>
              <a:buFont typeface="Orbitron"/>
              <a:buNone/>
              <a:defRPr b="1">
                <a:latin typeface="Orbitron"/>
                <a:ea typeface="Orbitron"/>
                <a:cs typeface="Orbitron"/>
                <a:sym typeface="Orbitron"/>
              </a:defRPr>
            </a:lvl6pPr>
            <a:lvl7pPr lvl="6" algn="ctr" rtl="0">
              <a:spcBef>
                <a:spcPts val="0"/>
              </a:spcBef>
              <a:spcAft>
                <a:spcPts val="0"/>
              </a:spcAft>
              <a:buSzPts val="1600"/>
              <a:buFont typeface="Orbitron"/>
              <a:buNone/>
              <a:defRPr b="1">
                <a:latin typeface="Orbitron"/>
                <a:ea typeface="Orbitron"/>
                <a:cs typeface="Orbitron"/>
                <a:sym typeface="Orbitron"/>
              </a:defRPr>
            </a:lvl7pPr>
            <a:lvl8pPr lvl="7" algn="ctr" rtl="0">
              <a:spcBef>
                <a:spcPts val="0"/>
              </a:spcBef>
              <a:spcAft>
                <a:spcPts val="0"/>
              </a:spcAft>
              <a:buSzPts val="1600"/>
              <a:buFont typeface="Orbitron"/>
              <a:buNone/>
              <a:defRPr b="1">
                <a:latin typeface="Orbitron"/>
                <a:ea typeface="Orbitron"/>
                <a:cs typeface="Orbitron"/>
                <a:sym typeface="Orbitron"/>
              </a:defRPr>
            </a:lvl8pPr>
            <a:lvl9pPr lvl="8" algn="ctr" rtl="0">
              <a:spcBef>
                <a:spcPts val="0"/>
              </a:spcBef>
              <a:spcAft>
                <a:spcPts val="0"/>
              </a:spcAft>
              <a:buSzPts val="1600"/>
              <a:buFont typeface="Orbitron"/>
              <a:buNone/>
              <a:defRPr b="1">
                <a:latin typeface="Orbitron"/>
                <a:ea typeface="Orbitron"/>
                <a:cs typeface="Orbitron"/>
                <a:sym typeface="Orbitron"/>
              </a:defRPr>
            </a:lvl9pPr>
          </a:lstStyle>
          <a:p>
            <a:endParaRPr/>
          </a:p>
        </p:txBody>
      </p:sp>
      <p:sp>
        <p:nvSpPr>
          <p:cNvPr id="290" name="Google Shape;290;p26"/>
          <p:cNvSpPr txBox="1">
            <a:spLocks noGrp="1"/>
          </p:cNvSpPr>
          <p:nvPr>
            <p:ph type="subTitle" idx="6"/>
          </p:nvPr>
        </p:nvSpPr>
        <p:spPr>
          <a:xfrm>
            <a:off x="6162953" y="1975347"/>
            <a:ext cx="22650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91" name="Google Shape;291;p26"/>
          <p:cNvSpPr txBox="1">
            <a:spLocks noGrp="1"/>
          </p:cNvSpPr>
          <p:nvPr>
            <p:ph type="subTitle" idx="7"/>
          </p:nvPr>
        </p:nvSpPr>
        <p:spPr>
          <a:xfrm>
            <a:off x="1048466" y="3228088"/>
            <a:ext cx="16002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Orbitron"/>
              <a:buNone/>
              <a:defRPr b="1">
                <a:latin typeface="Orbitron"/>
                <a:ea typeface="Orbitron"/>
                <a:cs typeface="Orbitron"/>
                <a:sym typeface="Orbitron"/>
              </a:defRPr>
            </a:lvl1pPr>
            <a:lvl2pPr lvl="1" algn="ctr" rtl="0">
              <a:spcBef>
                <a:spcPts val="0"/>
              </a:spcBef>
              <a:spcAft>
                <a:spcPts val="0"/>
              </a:spcAft>
              <a:buSzPts val="1600"/>
              <a:buFont typeface="Orbitron"/>
              <a:buNone/>
              <a:defRPr b="1">
                <a:latin typeface="Orbitron"/>
                <a:ea typeface="Orbitron"/>
                <a:cs typeface="Orbitron"/>
                <a:sym typeface="Orbitron"/>
              </a:defRPr>
            </a:lvl2pPr>
            <a:lvl3pPr lvl="2" algn="ctr" rtl="0">
              <a:spcBef>
                <a:spcPts val="0"/>
              </a:spcBef>
              <a:spcAft>
                <a:spcPts val="0"/>
              </a:spcAft>
              <a:buSzPts val="1600"/>
              <a:buFont typeface="Orbitron"/>
              <a:buNone/>
              <a:defRPr b="1">
                <a:latin typeface="Orbitron"/>
                <a:ea typeface="Orbitron"/>
                <a:cs typeface="Orbitron"/>
                <a:sym typeface="Orbitron"/>
              </a:defRPr>
            </a:lvl3pPr>
            <a:lvl4pPr lvl="3" algn="ctr" rtl="0">
              <a:spcBef>
                <a:spcPts val="0"/>
              </a:spcBef>
              <a:spcAft>
                <a:spcPts val="0"/>
              </a:spcAft>
              <a:buSzPts val="1600"/>
              <a:buFont typeface="Orbitron"/>
              <a:buNone/>
              <a:defRPr b="1">
                <a:latin typeface="Orbitron"/>
                <a:ea typeface="Orbitron"/>
                <a:cs typeface="Orbitron"/>
                <a:sym typeface="Orbitron"/>
              </a:defRPr>
            </a:lvl4pPr>
            <a:lvl5pPr lvl="4" algn="ctr" rtl="0">
              <a:spcBef>
                <a:spcPts val="0"/>
              </a:spcBef>
              <a:spcAft>
                <a:spcPts val="0"/>
              </a:spcAft>
              <a:buSzPts val="1600"/>
              <a:buFont typeface="Orbitron"/>
              <a:buNone/>
              <a:defRPr b="1">
                <a:latin typeface="Orbitron"/>
                <a:ea typeface="Orbitron"/>
                <a:cs typeface="Orbitron"/>
                <a:sym typeface="Orbitron"/>
              </a:defRPr>
            </a:lvl5pPr>
            <a:lvl6pPr lvl="5" algn="ctr" rtl="0">
              <a:spcBef>
                <a:spcPts val="0"/>
              </a:spcBef>
              <a:spcAft>
                <a:spcPts val="0"/>
              </a:spcAft>
              <a:buSzPts val="1600"/>
              <a:buFont typeface="Orbitron"/>
              <a:buNone/>
              <a:defRPr b="1">
                <a:latin typeface="Orbitron"/>
                <a:ea typeface="Orbitron"/>
                <a:cs typeface="Orbitron"/>
                <a:sym typeface="Orbitron"/>
              </a:defRPr>
            </a:lvl6pPr>
            <a:lvl7pPr lvl="6" algn="ctr" rtl="0">
              <a:spcBef>
                <a:spcPts val="0"/>
              </a:spcBef>
              <a:spcAft>
                <a:spcPts val="0"/>
              </a:spcAft>
              <a:buSzPts val="1600"/>
              <a:buFont typeface="Orbitron"/>
              <a:buNone/>
              <a:defRPr b="1">
                <a:latin typeface="Orbitron"/>
                <a:ea typeface="Orbitron"/>
                <a:cs typeface="Orbitron"/>
                <a:sym typeface="Orbitron"/>
              </a:defRPr>
            </a:lvl7pPr>
            <a:lvl8pPr lvl="7" algn="ctr" rtl="0">
              <a:spcBef>
                <a:spcPts val="0"/>
              </a:spcBef>
              <a:spcAft>
                <a:spcPts val="0"/>
              </a:spcAft>
              <a:buSzPts val="1600"/>
              <a:buFont typeface="Orbitron"/>
              <a:buNone/>
              <a:defRPr b="1">
                <a:latin typeface="Orbitron"/>
                <a:ea typeface="Orbitron"/>
                <a:cs typeface="Orbitron"/>
                <a:sym typeface="Orbitron"/>
              </a:defRPr>
            </a:lvl8pPr>
            <a:lvl9pPr lvl="8" algn="ctr" rtl="0">
              <a:spcBef>
                <a:spcPts val="0"/>
              </a:spcBef>
              <a:spcAft>
                <a:spcPts val="0"/>
              </a:spcAft>
              <a:buSzPts val="1600"/>
              <a:buFont typeface="Orbitron"/>
              <a:buNone/>
              <a:defRPr b="1">
                <a:latin typeface="Orbitron"/>
                <a:ea typeface="Orbitron"/>
                <a:cs typeface="Orbitron"/>
                <a:sym typeface="Orbitron"/>
              </a:defRPr>
            </a:lvl9pPr>
          </a:lstStyle>
          <a:p>
            <a:endParaRPr/>
          </a:p>
        </p:txBody>
      </p:sp>
      <p:sp>
        <p:nvSpPr>
          <p:cNvPr id="292" name="Google Shape;292;p26"/>
          <p:cNvSpPr txBox="1">
            <a:spLocks noGrp="1"/>
          </p:cNvSpPr>
          <p:nvPr>
            <p:ph type="subTitle" idx="8"/>
          </p:nvPr>
        </p:nvSpPr>
        <p:spPr>
          <a:xfrm>
            <a:off x="716066" y="3644722"/>
            <a:ext cx="22650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93" name="Google Shape;293;p26"/>
          <p:cNvSpPr txBox="1">
            <a:spLocks noGrp="1"/>
          </p:cNvSpPr>
          <p:nvPr>
            <p:ph type="subTitle" idx="9"/>
          </p:nvPr>
        </p:nvSpPr>
        <p:spPr>
          <a:xfrm>
            <a:off x="3771903" y="3228088"/>
            <a:ext cx="16002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Orbitron"/>
              <a:buNone/>
              <a:defRPr b="1">
                <a:latin typeface="Orbitron"/>
                <a:ea typeface="Orbitron"/>
                <a:cs typeface="Orbitron"/>
                <a:sym typeface="Orbitron"/>
              </a:defRPr>
            </a:lvl1pPr>
            <a:lvl2pPr lvl="1" algn="ctr" rtl="0">
              <a:spcBef>
                <a:spcPts val="0"/>
              </a:spcBef>
              <a:spcAft>
                <a:spcPts val="0"/>
              </a:spcAft>
              <a:buSzPts val="1600"/>
              <a:buFont typeface="Orbitron"/>
              <a:buNone/>
              <a:defRPr b="1">
                <a:latin typeface="Orbitron"/>
                <a:ea typeface="Orbitron"/>
                <a:cs typeface="Orbitron"/>
                <a:sym typeface="Orbitron"/>
              </a:defRPr>
            </a:lvl2pPr>
            <a:lvl3pPr lvl="2" algn="ctr" rtl="0">
              <a:spcBef>
                <a:spcPts val="0"/>
              </a:spcBef>
              <a:spcAft>
                <a:spcPts val="0"/>
              </a:spcAft>
              <a:buSzPts val="1600"/>
              <a:buFont typeface="Orbitron"/>
              <a:buNone/>
              <a:defRPr b="1">
                <a:latin typeface="Orbitron"/>
                <a:ea typeface="Orbitron"/>
                <a:cs typeface="Orbitron"/>
                <a:sym typeface="Orbitron"/>
              </a:defRPr>
            </a:lvl3pPr>
            <a:lvl4pPr lvl="3" algn="ctr" rtl="0">
              <a:spcBef>
                <a:spcPts val="0"/>
              </a:spcBef>
              <a:spcAft>
                <a:spcPts val="0"/>
              </a:spcAft>
              <a:buSzPts val="1600"/>
              <a:buFont typeface="Orbitron"/>
              <a:buNone/>
              <a:defRPr b="1">
                <a:latin typeface="Orbitron"/>
                <a:ea typeface="Orbitron"/>
                <a:cs typeface="Orbitron"/>
                <a:sym typeface="Orbitron"/>
              </a:defRPr>
            </a:lvl4pPr>
            <a:lvl5pPr lvl="4" algn="ctr" rtl="0">
              <a:spcBef>
                <a:spcPts val="0"/>
              </a:spcBef>
              <a:spcAft>
                <a:spcPts val="0"/>
              </a:spcAft>
              <a:buSzPts val="1600"/>
              <a:buFont typeface="Orbitron"/>
              <a:buNone/>
              <a:defRPr b="1">
                <a:latin typeface="Orbitron"/>
                <a:ea typeface="Orbitron"/>
                <a:cs typeface="Orbitron"/>
                <a:sym typeface="Orbitron"/>
              </a:defRPr>
            </a:lvl5pPr>
            <a:lvl6pPr lvl="5" algn="ctr" rtl="0">
              <a:spcBef>
                <a:spcPts val="0"/>
              </a:spcBef>
              <a:spcAft>
                <a:spcPts val="0"/>
              </a:spcAft>
              <a:buSzPts val="1600"/>
              <a:buFont typeface="Orbitron"/>
              <a:buNone/>
              <a:defRPr b="1">
                <a:latin typeface="Orbitron"/>
                <a:ea typeface="Orbitron"/>
                <a:cs typeface="Orbitron"/>
                <a:sym typeface="Orbitron"/>
              </a:defRPr>
            </a:lvl6pPr>
            <a:lvl7pPr lvl="6" algn="ctr" rtl="0">
              <a:spcBef>
                <a:spcPts val="0"/>
              </a:spcBef>
              <a:spcAft>
                <a:spcPts val="0"/>
              </a:spcAft>
              <a:buSzPts val="1600"/>
              <a:buFont typeface="Orbitron"/>
              <a:buNone/>
              <a:defRPr b="1">
                <a:latin typeface="Orbitron"/>
                <a:ea typeface="Orbitron"/>
                <a:cs typeface="Orbitron"/>
                <a:sym typeface="Orbitron"/>
              </a:defRPr>
            </a:lvl7pPr>
            <a:lvl8pPr lvl="7" algn="ctr" rtl="0">
              <a:spcBef>
                <a:spcPts val="0"/>
              </a:spcBef>
              <a:spcAft>
                <a:spcPts val="0"/>
              </a:spcAft>
              <a:buSzPts val="1600"/>
              <a:buFont typeface="Orbitron"/>
              <a:buNone/>
              <a:defRPr b="1">
                <a:latin typeface="Orbitron"/>
                <a:ea typeface="Orbitron"/>
                <a:cs typeface="Orbitron"/>
                <a:sym typeface="Orbitron"/>
              </a:defRPr>
            </a:lvl8pPr>
            <a:lvl9pPr lvl="8" algn="ctr" rtl="0">
              <a:spcBef>
                <a:spcPts val="0"/>
              </a:spcBef>
              <a:spcAft>
                <a:spcPts val="0"/>
              </a:spcAft>
              <a:buSzPts val="1600"/>
              <a:buFont typeface="Orbitron"/>
              <a:buNone/>
              <a:defRPr b="1">
                <a:latin typeface="Orbitron"/>
                <a:ea typeface="Orbitron"/>
                <a:cs typeface="Orbitron"/>
                <a:sym typeface="Orbitron"/>
              </a:defRPr>
            </a:lvl9pPr>
          </a:lstStyle>
          <a:p>
            <a:endParaRPr/>
          </a:p>
        </p:txBody>
      </p:sp>
      <p:sp>
        <p:nvSpPr>
          <p:cNvPr id="294" name="Google Shape;294;p26"/>
          <p:cNvSpPr txBox="1">
            <a:spLocks noGrp="1"/>
          </p:cNvSpPr>
          <p:nvPr>
            <p:ph type="subTitle" idx="13"/>
          </p:nvPr>
        </p:nvSpPr>
        <p:spPr>
          <a:xfrm>
            <a:off x="3439503" y="3644722"/>
            <a:ext cx="22650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95" name="Google Shape;295;p26"/>
          <p:cNvSpPr txBox="1">
            <a:spLocks noGrp="1"/>
          </p:cNvSpPr>
          <p:nvPr>
            <p:ph type="subTitle" idx="14"/>
          </p:nvPr>
        </p:nvSpPr>
        <p:spPr>
          <a:xfrm>
            <a:off x="6495353" y="3228088"/>
            <a:ext cx="16002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Orbitron"/>
              <a:buNone/>
              <a:defRPr b="1">
                <a:latin typeface="Orbitron"/>
                <a:ea typeface="Orbitron"/>
                <a:cs typeface="Orbitron"/>
                <a:sym typeface="Orbitron"/>
              </a:defRPr>
            </a:lvl1pPr>
            <a:lvl2pPr lvl="1" algn="ctr" rtl="0">
              <a:spcBef>
                <a:spcPts val="0"/>
              </a:spcBef>
              <a:spcAft>
                <a:spcPts val="0"/>
              </a:spcAft>
              <a:buSzPts val="1600"/>
              <a:buFont typeface="Orbitron"/>
              <a:buNone/>
              <a:defRPr b="1">
                <a:latin typeface="Orbitron"/>
                <a:ea typeface="Orbitron"/>
                <a:cs typeface="Orbitron"/>
                <a:sym typeface="Orbitron"/>
              </a:defRPr>
            </a:lvl2pPr>
            <a:lvl3pPr lvl="2" algn="ctr" rtl="0">
              <a:spcBef>
                <a:spcPts val="0"/>
              </a:spcBef>
              <a:spcAft>
                <a:spcPts val="0"/>
              </a:spcAft>
              <a:buSzPts val="1600"/>
              <a:buFont typeface="Orbitron"/>
              <a:buNone/>
              <a:defRPr b="1">
                <a:latin typeface="Orbitron"/>
                <a:ea typeface="Orbitron"/>
                <a:cs typeface="Orbitron"/>
                <a:sym typeface="Orbitron"/>
              </a:defRPr>
            </a:lvl3pPr>
            <a:lvl4pPr lvl="3" algn="ctr" rtl="0">
              <a:spcBef>
                <a:spcPts val="0"/>
              </a:spcBef>
              <a:spcAft>
                <a:spcPts val="0"/>
              </a:spcAft>
              <a:buSzPts val="1600"/>
              <a:buFont typeface="Orbitron"/>
              <a:buNone/>
              <a:defRPr b="1">
                <a:latin typeface="Orbitron"/>
                <a:ea typeface="Orbitron"/>
                <a:cs typeface="Orbitron"/>
                <a:sym typeface="Orbitron"/>
              </a:defRPr>
            </a:lvl4pPr>
            <a:lvl5pPr lvl="4" algn="ctr" rtl="0">
              <a:spcBef>
                <a:spcPts val="0"/>
              </a:spcBef>
              <a:spcAft>
                <a:spcPts val="0"/>
              </a:spcAft>
              <a:buSzPts val="1600"/>
              <a:buFont typeface="Orbitron"/>
              <a:buNone/>
              <a:defRPr b="1">
                <a:latin typeface="Orbitron"/>
                <a:ea typeface="Orbitron"/>
                <a:cs typeface="Orbitron"/>
                <a:sym typeface="Orbitron"/>
              </a:defRPr>
            </a:lvl5pPr>
            <a:lvl6pPr lvl="5" algn="ctr" rtl="0">
              <a:spcBef>
                <a:spcPts val="0"/>
              </a:spcBef>
              <a:spcAft>
                <a:spcPts val="0"/>
              </a:spcAft>
              <a:buSzPts val="1600"/>
              <a:buFont typeface="Orbitron"/>
              <a:buNone/>
              <a:defRPr b="1">
                <a:latin typeface="Orbitron"/>
                <a:ea typeface="Orbitron"/>
                <a:cs typeface="Orbitron"/>
                <a:sym typeface="Orbitron"/>
              </a:defRPr>
            </a:lvl6pPr>
            <a:lvl7pPr lvl="6" algn="ctr" rtl="0">
              <a:spcBef>
                <a:spcPts val="0"/>
              </a:spcBef>
              <a:spcAft>
                <a:spcPts val="0"/>
              </a:spcAft>
              <a:buSzPts val="1600"/>
              <a:buFont typeface="Orbitron"/>
              <a:buNone/>
              <a:defRPr b="1">
                <a:latin typeface="Orbitron"/>
                <a:ea typeface="Orbitron"/>
                <a:cs typeface="Orbitron"/>
                <a:sym typeface="Orbitron"/>
              </a:defRPr>
            </a:lvl7pPr>
            <a:lvl8pPr lvl="7" algn="ctr" rtl="0">
              <a:spcBef>
                <a:spcPts val="0"/>
              </a:spcBef>
              <a:spcAft>
                <a:spcPts val="0"/>
              </a:spcAft>
              <a:buSzPts val="1600"/>
              <a:buFont typeface="Orbitron"/>
              <a:buNone/>
              <a:defRPr b="1">
                <a:latin typeface="Orbitron"/>
                <a:ea typeface="Orbitron"/>
                <a:cs typeface="Orbitron"/>
                <a:sym typeface="Orbitron"/>
              </a:defRPr>
            </a:lvl8pPr>
            <a:lvl9pPr lvl="8" algn="ctr" rtl="0">
              <a:spcBef>
                <a:spcPts val="0"/>
              </a:spcBef>
              <a:spcAft>
                <a:spcPts val="0"/>
              </a:spcAft>
              <a:buSzPts val="1600"/>
              <a:buFont typeface="Orbitron"/>
              <a:buNone/>
              <a:defRPr b="1">
                <a:latin typeface="Orbitron"/>
                <a:ea typeface="Orbitron"/>
                <a:cs typeface="Orbitron"/>
                <a:sym typeface="Orbitron"/>
              </a:defRPr>
            </a:lvl9pPr>
          </a:lstStyle>
          <a:p>
            <a:endParaRPr/>
          </a:p>
        </p:txBody>
      </p:sp>
      <p:sp>
        <p:nvSpPr>
          <p:cNvPr id="296" name="Google Shape;296;p26"/>
          <p:cNvSpPr txBox="1">
            <a:spLocks noGrp="1"/>
          </p:cNvSpPr>
          <p:nvPr>
            <p:ph type="subTitle" idx="15"/>
          </p:nvPr>
        </p:nvSpPr>
        <p:spPr>
          <a:xfrm>
            <a:off x="6162953" y="3644722"/>
            <a:ext cx="22650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 you">
  <p:cSld name="CUSTOM_6">
    <p:spTree>
      <p:nvGrpSpPr>
        <p:cNvPr id="1" name="Shape 297"/>
        <p:cNvGrpSpPr/>
        <p:nvPr/>
      </p:nvGrpSpPr>
      <p:grpSpPr>
        <a:xfrm>
          <a:off x="0" y="0"/>
          <a:ext cx="0" cy="0"/>
          <a:chOff x="0" y="0"/>
          <a:chExt cx="0" cy="0"/>
        </a:xfrm>
      </p:grpSpPr>
      <p:sp>
        <p:nvSpPr>
          <p:cNvPr id="298" name="Google Shape;298;p27"/>
          <p:cNvSpPr/>
          <p:nvPr/>
        </p:nvSpPr>
        <p:spPr>
          <a:xfrm>
            <a:off x="965650" y="2878550"/>
            <a:ext cx="867900" cy="8679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reflection stA="24000" endPos="24000" dist="10477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7532850" y="-638950"/>
            <a:ext cx="1796100" cy="1796100"/>
          </a:xfrm>
          <a:prstGeom prst="ellipse">
            <a:avLst/>
          </a:prstGeom>
          <a:gradFill>
            <a:gsLst>
              <a:gs pos="0">
                <a:schemeClr val="accent2"/>
              </a:gs>
              <a:gs pos="100000">
                <a:schemeClr val="accent1"/>
              </a:gs>
            </a:gsLst>
            <a:lin ang="5400700"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rot="-5400000">
            <a:off x="4562083" y="4383040"/>
            <a:ext cx="1374477" cy="1298185"/>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3429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rot="-3325188">
            <a:off x="1893" y="-112546"/>
            <a:ext cx="920300" cy="1625646"/>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2" name="Google Shape;302;p27"/>
          <p:cNvSpPr/>
          <p:nvPr/>
        </p:nvSpPr>
        <p:spPr>
          <a:xfrm rot="701342">
            <a:off x="8450969" y="1940853"/>
            <a:ext cx="828025" cy="1033942"/>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3" name="Google Shape;303;p27"/>
          <p:cNvSpPr/>
          <p:nvPr/>
        </p:nvSpPr>
        <p:spPr>
          <a:xfrm>
            <a:off x="1918944" y="613075"/>
            <a:ext cx="152100" cy="152100"/>
          </a:xfrm>
          <a:prstGeom prst="ellipse">
            <a:avLst/>
          </a:prstGeom>
          <a:noFill/>
          <a:ln w="38100" cap="flat" cmpd="sng">
            <a:solidFill>
              <a:srgbClr val="FB54F4"/>
            </a:solidFill>
            <a:prstDash val="solid"/>
            <a:round/>
            <a:headEnd type="none" w="sm" len="sm"/>
            <a:tailEnd type="none" w="sm" len="sm"/>
          </a:ln>
          <a:effectLst>
            <a:outerShdw blurRad="57150" algn="bl" rotWithShape="0">
              <a:srgbClr val="FB54F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8354800" y="1323687"/>
            <a:ext cx="152100" cy="152100"/>
          </a:xfrm>
          <a:prstGeom prst="ellipse">
            <a:avLst/>
          </a:prstGeom>
          <a:noFill/>
          <a:ln w="38100" cap="flat" cmpd="sng">
            <a:solidFill>
              <a:srgbClr val="FFFFFF"/>
            </a:solidFill>
            <a:prstDash val="solid"/>
            <a:round/>
            <a:headEnd type="none" w="sm" len="sm"/>
            <a:tailEnd type="none" w="sm" len="sm"/>
          </a:ln>
          <a:effectLst>
            <a:outerShdw blurRad="57150" algn="bl" rotWithShape="0">
              <a:srgbClr val="FFFF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4495925" y="4192800"/>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6835025" y="300893"/>
            <a:ext cx="238500" cy="238500"/>
          </a:xfrm>
          <a:prstGeom prst="ellipse">
            <a:avLst/>
          </a:prstGeom>
          <a:noFill/>
          <a:ln w="38100" cap="flat" cmpd="sng">
            <a:solidFill>
              <a:srgbClr val="FFFFFF"/>
            </a:solidFill>
            <a:prstDash val="solid"/>
            <a:round/>
            <a:headEnd type="none" w="sm" len="sm"/>
            <a:tailEnd type="none" w="sm" len="sm"/>
          </a:ln>
          <a:effectLst>
            <a:outerShdw blurRad="57150" algn="bl" rotWithShape="0">
              <a:srgbClr val="FFFF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txBox="1">
            <a:spLocks noGrp="1"/>
          </p:cNvSpPr>
          <p:nvPr>
            <p:ph type="title"/>
          </p:nvPr>
        </p:nvSpPr>
        <p:spPr>
          <a:xfrm>
            <a:off x="1739425" y="978625"/>
            <a:ext cx="5665200" cy="117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308" name="Google Shape;308;p27"/>
          <p:cNvSpPr txBox="1"/>
          <p:nvPr/>
        </p:nvSpPr>
        <p:spPr>
          <a:xfrm>
            <a:off x="713100" y="4037325"/>
            <a:ext cx="2939700" cy="670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rgbClr val="FFFFFF"/>
                </a:solidFill>
                <a:latin typeface="IBM Plex Sans"/>
                <a:ea typeface="IBM Plex Sans"/>
                <a:cs typeface="IBM Plex Sans"/>
                <a:sym typeface="IBM Plex Sans"/>
              </a:rPr>
              <a:t>CREDITS: This presentation template was created by </a:t>
            </a:r>
            <a:r>
              <a:rPr lang="en" sz="1000">
                <a:solidFill>
                  <a:srgbClr val="FFFFFF"/>
                </a:solidFill>
                <a:uFill>
                  <a:noFill/>
                </a:uFill>
                <a:latin typeface="IBM Plex Sans"/>
                <a:ea typeface="IBM Plex Sans"/>
                <a:cs typeface="IBM Plex Sans"/>
                <a:sym typeface="IBM Plex Sans"/>
                <a:hlinkClick r:id="rId2">
                  <a:extLst>
                    <a:ext uri="{A12FA001-AC4F-418D-AE19-62706E023703}">
                      <ahyp:hlinkClr xmlns:ahyp="http://schemas.microsoft.com/office/drawing/2018/hyperlinkcolor" val="tx"/>
                    </a:ext>
                  </a:extLst>
                </a:hlinkClick>
              </a:rPr>
              <a:t>Slidesgo</a:t>
            </a:r>
            <a:r>
              <a:rPr lang="en" sz="1000">
                <a:solidFill>
                  <a:srgbClr val="FFFFFF"/>
                </a:solidFill>
                <a:latin typeface="IBM Plex Sans"/>
                <a:ea typeface="IBM Plex Sans"/>
                <a:cs typeface="IBM Plex Sans"/>
                <a:sym typeface="IBM Plex Sans"/>
              </a:rPr>
              <a:t>, including icons by </a:t>
            </a:r>
            <a:r>
              <a:rPr lang="en" sz="1000">
                <a:solidFill>
                  <a:srgbClr val="FFFFFF"/>
                </a:solidFill>
                <a:uFill>
                  <a:noFill/>
                </a:uFill>
                <a:latin typeface="IBM Plex Sans"/>
                <a:ea typeface="IBM Plex Sans"/>
                <a:cs typeface="IBM Plex Sans"/>
                <a:sym typeface="IBM Plex Sans"/>
                <a:hlinkClick r:id="rId3">
                  <a:extLst>
                    <a:ext uri="{A12FA001-AC4F-418D-AE19-62706E023703}">
                      <ahyp:hlinkClr xmlns:ahyp="http://schemas.microsoft.com/office/drawing/2018/hyperlinkcolor" val="tx"/>
                    </a:ext>
                  </a:extLst>
                </a:hlinkClick>
              </a:rPr>
              <a:t>Flaticon</a:t>
            </a:r>
            <a:r>
              <a:rPr lang="en" sz="1000">
                <a:solidFill>
                  <a:srgbClr val="FFFFFF"/>
                </a:solidFill>
                <a:latin typeface="IBM Plex Sans"/>
                <a:ea typeface="IBM Plex Sans"/>
                <a:cs typeface="IBM Plex Sans"/>
                <a:sym typeface="IBM Plex Sans"/>
              </a:rPr>
              <a:t>, and infographics &amp; images by </a:t>
            </a:r>
            <a:r>
              <a:rPr lang="en" sz="1000">
                <a:solidFill>
                  <a:srgbClr val="FFFFFF"/>
                </a:solidFill>
                <a:uFill>
                  <a:noFill/>
                </a:uFill>
                <a:latin typeface="IBM Plex Sans"/>
                <a:ea typeface="IBM Plex Sans"/>
                <a:cs typeface="IBM Plex Sans"/>
                <a:sym typeface="IBM Plex Sans"/>
                <a:hlinkClick r:id="rId4">
                  <a:extLst>
                    <a:ext uri="{A12FA001-AC4F-418D-AE19-62706E023703}">
                      <ahyp:hlinkClr xmlns:ahyp="http://schemas.microsoft.com/office/drawing/2018/hyperlinkcolor" val="tx"/>
                    </a:ext>
                  </a:extLst>
                </a:hlinkClick>
              </a:rPr>
              <a:t>Freepik</a:t>
            </a:r>
            <a:r>
              <a:rPr lang="en" sz="1000">
                <a:solidFill>
                  <a:srgbClr val="FFFFFF"/>
                </a:solidFill>
                <a:latin typeface="IBM Plex Sans"/>
                <a:ea typeface="IBM Plex Sans"/>
                <a:cs typeface="IBM Plex Sans"/>
                <a:sym typeface="IBM Plex Sans"/>
              </a:rPr>
              <a:t>.</a:t>
            </a:r>
            <a:endParaRPr sz="1000">
              <a:solidFill>
                <a:srgbClr val="FFFFFF"/>
              </a:solidFill>
              <a:latin typeface="IBM Plex Sans"/>
              <a:ea typeface="IBM Plex Sans"/>
              <a:cs typeface="IBM Plex Sans"/>
              <a:sym typeface="IBM Plex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6"/>
            </a:gs>
            <a:gs pos="47000">
              <a:schemeClr val="accent5"/>
            </a:gs>
            <a:gs pos="100000">
              <a:schemeClr val="accent4"/>
            </a:gs>
          </a:gsLst>
          <a:lin ang="5400700" scaled="0"/>
        </a:gra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1811850" y="1388000"/>
            <a:ext cx="5523000" cy="1673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3026700" y="3605900"/>
            <a:ext cx="30906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 name="Google Shape;15;p3"/>
          <p:cNvSpPr txBox="1">
            <a:spLocks noGrp="1"/>
          </p:cNvSpPr>
          <p:nvPr>
            <p:ph type="title" idx="2" hasCustomPrompt="1"/>
          </p:nvPr>
        </p:nvSpPr>
        <p:spPr>
          <a:xfrm>
            <a:off x="705164" y="760050"/>
            <a:ext cx="1097400" cy="640200"/>
          </a:xfrm>
          <a:prstGeom prst="rect">
            <a:avLst/>
          </a:prstGeom>
          <a:effectLst>
            <a:outerShdw blurRad="85725" algn="bl" rotWithShape="0">
              <a:schemeClr val="lt1"/>
            </a:outerShdw>
          </a:effectLst>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p:nvPr/>
        </p:nvSpPr>
        <p:spPr>
          <a:xfrm rot="-1865229">
            <a:off x="-143962" y="286954"/>
            <a:ext cx="472139" cy="786754"/>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143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a:off x="248925" y="128446"/>
            <a:ext cx="181800" cy="181800"/>
          </a:xfrm>
          <a:prstGeom prst="ellipse">
            <a:avLst/>
          </a:prstGeom>
          <a:noFill/>
          <a:ln w="38100"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rot="2700000">
            <a:off x="837138" y="35699"/>
            <a:ext cx="39734" cy="367313"/>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713100" y="1152475"/>
            <a:ext cx="7717800" cy="3416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p:nvPr/>
        </p:nvSpPr>
        <p:spPr>
          <a:xfrm>
            <a:off x="5071050" y="3531350"/>
            <a:ext cx="941100" cy="941100"/>
          </a:xfrm>
          <a:prstGeom prst="ellipse">
            <a:avLst/>
          </a:prstGeom>
          <a:gradFill>
            <a:gsLst>
              <a:gs pos="0">
                <a:schemeClr val="accent2"/>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2843924" y="3359412"/>
            <a:ext cx="876665" cy="828024"/>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3429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p:nvPr/>
        </p:nvSpPr>
        <p:spPr>
          <a:xfrm>
            <a:off x="6904447" y="732772"/>
            <a:ext cx="304016" cy="37965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rot="6189828">
            <a:off x="8285381" y="885071"/>
            <a:ext cx="364663" cy="341808"/>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accent3"/>
          </a:solidFill>
          <a:ln>
            <a:noFill/>
          </a:ln>
          <a:effectLst>
            <a:outerShdw blurRad="157163" algn="bl" rotWithShape="0">
              <a:schemeClr val="accent3">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387161" y="3646051"/>
            <a:ext cx="390185" cy="365000"/>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rot="-1836933">
            <a:off x="-32089" y="2882347"/>
            <a:ext cx="335842" cy="419396"/>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a:off x="6645875" y="1449950"/>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68525" y="4385650"/>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7656125" y="258150"/>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3" name="Google Shape;33;p5"/>
          <p:cNvSpPr txBox="1">
            <a:spLocks noGrp="1"/>
          </p:cNvSpPr>
          <p:nvPr>
            <p:ph type="subTitle" idx="1"/>
          </p:nvPr>
        </p:nvSpPr>
        <p:spPr>
          <a:xfrm>
            <a:off x="713100" y="2085338"/>
            <a:ext cx="1783200" cy="740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Font typeface="Orbitron"/>
              <a:buNone/>
              <a:defRPr sz="1800" b="1">
                <a:latin typeface="Orbitron"/>
                <a:ea typeface="Orbitron"/>
                <a:cs typeface="Orbitron"/>
                <a:sym typeface="Orbitron"/>
              </a:defRPr>
            </a:lvl1pPr>
            <a:lvl2pPr lvl="1" algn="r" rtl="0">
              <a:spcBef>
                <a:spcPts val="0"/>
              </a:spcBef>
              <a:spcAft>
                <a:spcPts val="0"/>
              </a:spcAft>
              <a:buSzPts val="1800"/>
              <a:buFont typeface="Orbitron"/>
              <a:buNone/>
              <a:defRPr sz="1800" b="1">
                <a:latin typeface="Orbitron"/>
                <a:ea typeface="Orbitron"/>
                <a:cs typeface="Orbitron"/>
                <a:sym typeface="Orbitron"/>
              </a:defRPr>
            </a:lvl2pPr>
            <a:lvl3pPr lvl="2" algn="r" rtl="0">
              <a:spcBef>
                <a:spcPts val="0"/>
              </a:spcBef>
              <a:spcAft>
                <a:spcPts val="0"/>
              </a:spcAft>
              <a:buSzPts val="1800"/>
              <a:buFont typeface="Orbitron"/>
              <a:buNone/>
              <a:defRPr sz="1800" b="1">
                <a:latin typeface="Orbitron"/>
                <a:ea typeface="Orbitron"/>
                <a:cs typeface="Orbitron"/>
                <a:sym typeface="Orbitron"/>
              </a:defRPr>
            </a:lvl3pPr>
            <a:lvl4pPr lvl="3" algn="r" rtl="0">
              <a:spcBef>
                <a:spcPts val="0"/>
              </a:spcBef>
              <a:spcAft>
                <a:spcPts val="0"/>
              </a:spcAft>
              <a:buSzPts val="1800"/>
              <a:buFont typeface="Orbitron"/>
              <a:buNone/>
              <a:defRPr sz="1800" b="1">
                <a:latin typeface="Orbitron"/>
                <a:ea typeface="Orbitron"/>
                <a:cs typeface="Orbitron"/>
                <a:sym typeface="Orbitron"/>
              </a:defRPr>
            </a:lvl4pPr>
            <a:lvl5pPr lvl="4" algn="r" rtl="0">
              <a:spcBef>
                <a:spcPts val="0"/>
              </a:spcBef>
              <a:spcAft>
                <a:spcPts val="0"/>
              </a:spcAft>
              <a:buSzPts val="1800"/>
              <a:buFont typeface="Orbitron"/>
              <a:buNone/>
              <a:defRPr sz="1800" b="1">
                <a:latin typeface="Orbitron"/>
                <a:ea typeface="Orbitron"/>
                <a:cs typeface="Orbitron"/>
                <a:sym typeface="Orbitron"/>
              </a:defRPr>
            </a:lvl5pPr>
            <a:lvl6pPr lvl="5" algn="r" rtl="0">
              <a:spcBef>
                <a:spcPts val="0"/>
              </a:spcBef>
              <a:spcAft>
                <a:spcPts val="0"/>
              </a:spcAft>
              <a:buSzPts val="1800"/>
              <a:buFont typeface="Orbitron"/>
              <a:buNone/>
              <a:defRPr sz="1800" b="1">
                <a:latin typeface="Orbitron"/>
                <a:ea typeface="Orbitron"/>
                <a:cs typeface="Orbitron"/>
                <a:sym typeface="Orbitron"/>
              </a:defRPr>
            </a:lvl6pPr>
            <a:lvl7pPr lvl="6" algn="r" rtl="0">
              <a:spcBef>
                <a:spcPts val="0"/>
              </a:spcBef>
              <a:spcAft>
                <a:spcPts val="0"/>
              </a:spcAft>
              <a:buSzPts val="1800"/>
              <a:buFont typeface="Orbitron"/>
              <a:buNone/>
              <a:defRPr sz="1800" b="1">
                <a:latin typeface="Orbitron"/>
                <a:ea typeface="Orbitron"/>
                <a:cs typeface="Orbitron"/>
                <a:sym typeface="Orbitron"/>
              </a:defRPr>
            </a:lvl7pPr>
            <a:lvl8pPr lvl="7" algn="r" rtl="0">
              <a:spcBef>
                <a:spcPts val="0"/>
              </a:spcBef>
              <a:spcAft>
                <a:spcPts val="0"/>
              </a:spcAft>
              <a:buSzPts val="1800"/>
              <a:buFont typeface="Orbitron"/>
              <a:buNone/>
              <a:defRPr sz="1800" b="1">
                <a:latin typeface="Orbitron"/>
                <a:ea typeface="Orbitron"/>
                <a:cs typeface="Orbitron"/>
                <a:sym typeface="Orbitron"/>
              </a:defRPr>
            </a:lvl8pPr>
            <a:lvl9pPr lvl="8" algn="r" rtl="0">
              <a:spcBef>
                <a:spcPts val="0"/>
              </a:spcBef>
              <a:spcAft>
                <a:spcPts val="0"/>
              </a:spcAft>
              <a:buSzPts val="1800"/>
              <a:buFont typeface="Orbitron"/>
              <a:buNone/>
              <a:defRPr sz="1800" b="1">
                <a:latin typeface="Orbitron"/>
                <a:ea typeface="Orbitron"/>
                <a:cs typeface="Orbitron"/>
                <a:sym typeface="Orbitron"/>
              </a:defRPr>
            </a:lvl9pPr>
          </a:lstStyle>
          <a:p>
            <a:endParaRPr/>
          </a:p>
        </p:txBody>
      </p:sp>
      <p:sp>
        <p:nvSpPr>
          <p:cNvPr id="34" name="Google Shape;34;p5"/>
          <p:cNvSpPr txBox="1">
            <a:spLocks noGrp="1"/>
          </p:cNvSpPr>
          <p:nvPr>
            <p:ph type="subTitle" idx="2"/>
          </p:nvPr>
        </p:nvSpPr>
        <p:spPr>
          <a:xfrm>
            <a:off x="713100" y="2752263"/>
            <a:ext cx="1783200" cy="941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35" name="Google Shape;35;p5"/>
          <p:cNvSpPr txBox="1">
            <a:spLocks noGrp="1"/>
          </p:cNvSpPr>
          <p:nvPr>
            <p:ph type="subTitle" idx="3"/>
          </p:nvPr>
        </p:nvSpPr>
        <p:spPr>
          <a:xfrm>
            <a:off x="6647675" y="2085338"/>
            <a:ext cx="1783200" cy="740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rbitron"/>
              <a:buNone/>
              <a:defRPr sz="1800" b="1">
                <a:latin typeface="Orbitron"/>
                <a:ea typeface="Orbitron"/>
                <a:cs typeface="Orbitron"/>
                <a:sym typeface="Orbitron"/>
              </a:defRPr>
            </a:lvl1pPr>
            <a:lvl2pPr lvl="1" rtl="0">
              <a:spcBef>
                <a:spcPts val="0"/>
              </a:spcBef>
              <a:spcAft>
                <a:spcPts val="0"/>
              </a:spcAft>
              <a:buSzPts val="1800"/>
              <a:buFont typeface="Orbitron"/>
              <a:buNone/>
              <a:defRPr sz="1800" b="1">
                <a:latin typeface="Orbitron"/>
                <a:ea typeface="Orbitron"/>
                <a:cs typeface="Orbitron"/>
                <a:sym typeface="Orbitron"/>
              </a:defRPr>
            </a:lvl2pPr>
            <a:lvl3pPr lvl="2" rtl="0">
              <a:spcBef>
                <a:spcPts val="0"/>
              </a:spcBef>
              <a:spcAft>
                <a:spcPts val="0"/>
              </a:spcAft>
              <a:buSzPts val="1800"/>
              <a:buFont typeface="Orbitron"/>
              <a:buNone/>
              <a:defRPr sz="1800" b="1">
                <a:latin typeface="Orbitron"/>
                <a:ea typeface="Orbitron"/>
                <a:cs typeface="Orbitron"/>
                <a:sym typeface="Orbitron"/>
              </a:defRPr>
            </a:lvl3pPr>
            <a:lvl4pPr lvl="3" rtl="0">
              <a:spcBef>
                <a:spcPts val="0"/>
              </a:spcBef>
              <a:spcAft>
                <a:spcPts val="0"/>
              </a:spcAft>
              <a:buSzPts val="1800"/>
              <a:buFont typeface="Orbitron"/>
              <a:buNone/>
              <a:defRPr sz="1800" b="1">
                <a:latin typeface="Orbitron"/>
                <a:ea typeface="Orbitron"/>
                <a:cs typeface="Orbitron"/>
                <a:sym typeface="Orbitron"/>
              </a:defRPr>
            </a:lvl4pPr>
            <a:lvl5pPr lvl="4" rtl="0">
              <a:spcBef>
                <a:spcPts val="0"/>
              </a:spcBef>
              <a:spcAft>
                <a:spcPts val="0"/>
              </a:spcAft>
              <a:buSzPts val="1800"/>
              <a:buFont typeface="Orbitron"/>
              <a:buNone/>
              <a:defRPr sz="1800" b="1">
                <a:latin typeface="Orbitron"/>
                <a:ea typeface="Orbitron"/>
                <a:cs typeface="Orbitron"/>
                <a:sym typeface="Orbitron"/>
              </a:defRPr>
            </a:lvl5pPr>
            <a:lvl6pPr lvl="5" rtl="0">
              <a:spcBef>
                <a:spcPts val="0"/>
              </a:spcBef>
              <a:spcAft>
                <a:spcPts val="0"/>
              </a:spcAft>
              <a:buSzPts val="1800"/>
              <a:buFont typeface="Orbitron"/>
              <a:buNone/>
              <a:defRPr sz="1800" b="1">
                <a:latin typeface="Orbitron"/>
                <a:ea typeface="Orbitron"/>
                <a:cs typeface="Orbitron"/>
                <a:sym typeface="Orbitron"/>
              </a:defRPr>
            </a:lvl6pPr>
            <a:lvl7pPr lvl="6" rtl="0">
              <a:spcBef>
                <a:spcPts val="0"/>
              </a:spcBef>
              <a:spcAft>
                <a:spcPts val="0"/>
              </a:spcAft>
              <a:buSzPts val="1800"/>
              <a:buFont typeface="Orbitron"/>
              <a:buNone/>
              <a:defRPr sz="1800" b="1">
                <a:latin typeface="Orbitron"/>
                <a:ea typeface="Orbitron"/>
                <a:cs typeface="Orbitron"/>
                <a:sym typeface="Orbitron"/>
              </a:defRPr>
            </a:lvl7pPr>
            <a:lvl8pPr lvl="7" rtl="0">
              <a:spcBef>
                <a:spcPts val="0"/>
              </a:spcBef>
              <a:spcAft>
                <a:spcPts val="0"/>
              </a:spcAft>
              <a:buSzPts val="1800"/>
              <a:buFont typeface="Orbitron"/>
              <a:buNone/>
              <a:defRPr sz="1800" b="1">
                <a:latin typeface="Orbitron"/>
                <a:ea typeface="Orbitron"/>
                <a:cs typeface="Orbitron"/>
                <a:sym typeface="Orbitron"/>
              </a:defRPr>
            </a:lvl8pPr>
            <a:lvl9pPr lvl="8" rtl="0">
              <a:spcBef>
                <a:spcPts val="0"/>
              </a:spcBef>
              <a:spcAft>
                <a:spcPts val="0"/>
              </a:spcAft>
              <a:buSzPts val="1800"/>
              <a:buFont typeface="Orbitron"/>
              <a:buNone/>
              <a:defRPr sz="1800" b="1">
                <a:latin typeface="Orbitron"/>
                <a:ea typeface="Orbitron"/>
                <a:cs typeface="Orbitron"/>
                <a:sym typeface="Orbitron"/>
              </a:defRPr>
            </a:lvl9pPr>
          </a:lstStyle>
          <a:p>
            <a:endParaRPr/>
          </a:p>
        </p:txBody>
      </p:sp>
      <p:sp>
        <p:nvSpPr>
          <p:cNvPr id="36" name="Google Shape;36;p5"/>
          <p:cNvSpPr txBox="1">
            <a:spLocks noGrp="1"/>
          </p:cNvSpPr>
          <p:nvPr>
            <p:ph type="subTitle" idx="4"/>
          </p:nvPr>
        </p:nvSpPr>
        <p:spPr>
          <a:xfrm>
            <a:off x="6647675" y="2752263"/>
            <a:ext cx="1783200" cy="941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713100" y="1680900"/>
            <a:ext cx="3557100" cy="5760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7"/>
          <p:cNvSpPr txBox="1">
            <a:spLocks noGrp="1"/>
          </p:cNvSpPr>
          <p:nvPr>
            <p:ph type="subTitle" idx="1"/>
          </p:nvPr>
        </p:nvSpPr>
        <p:spPr>
          <a:xfrm>
            <a:off x="716100" y="2256900"/>
            <a:ext cx="3557100" cy="1197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p:nvPr/>
        </p:nvSpPr>
        <p:spPr>
          <a:xfrm rot="-1865464">
            <a:off x="-492276" y="48381"/>
            <a:ext cx="858549" cy="1430650"/>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143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0"/>
          <p:cNvSpPr/>
          <p:nvPr/>
        </p:nvSpPr>
        <p:spPr>
          <a:xfrm rot="5400000">
            <a:off x="33932" y="3415830"/>
            <a:ext cx="57889" cy="535141"/>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0"/>
          <p:cNvSpPr/>
          <p:nvPr/>
        </p:nvSpPr>
        <p:spPr>
          <a:xfrm>
            <a:off x="790500" y="1512225"/>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0"/>
          <p:cNvSpPr/>
          <p:nvPr/>
        </p:nvSpPr>
        <p:spPr>
          <a:xfrm>
            <a:off x="561085" y="2023684"/>
            <a:ext cx="304016" cy="37965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rot="3599947">
            <a:off x="2769494" y="4947310"/>
            <a:ext cx="304008" cy="37964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2"/>
          </a:solidFill>
          <a:ln>
            <a:noFill/>
          </a:ln>
          <a:effectLst>
            <a:outerShdw blurRad="100013"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txBox="1">
            <a:spLocks noGrp="1"/>
          </p:cNvSpPr>
          <p:nvPr>
            <p:ph type="title"/>
          </p:nvPr>
        </p:nvSpPr>
        <p:spPr>
          <a:xfrm>
            <a:off x="5696700" y="2766300"/>
            <a:ext cx="2734200" cy="183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3"/>
        <p:cNvGrpSpPr/>
        <p:nvPr/>
      </p:nvGrpSpPr>
      <p:grpSpPr>
        <a:xfrm>
          <a:off x="0" y="0"/>
          <a:ext cx="0" cy="0"/>
          <a:chOff x="0" y="0"/>
          <a:chExt cx="0" cy="0"/>
        </a:xfrm>
      </p:grpSpPr>
      <p:sp>
        <p:nvSpPr>
          <p:cNvPr id="94" name="Google Shape;94;p13"/>
          <p:cNvSpPr/>
          <p:nvPr/>
        </p:nvSpPr>
        <p:spPr>
          <a:xfrm>
            <a:off x="8089275" y="183750"/>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9027625" y="1715575"/>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5161200" y="-63175"/>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8585004" y="-152930"/>
            <a:ext cx="393708" cy="368997"/>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accent3"/>
          </a:solidFill>
          <a:ln>
            <a:noFill/>
          </a:ln>
          <a:effectLst>
            <a:outerShdw blurRad="15716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rot="1366686">
            <a:off x="7002382" y="189929"/>
            <a:ext cx="563308" cy="938673"/>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143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rot="2461964">
            <a:off x="8206365" y="451004"/>
            <a:ext cx="45053" cy="416478"/>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rot="1083067">
            <a:off x="6111473" y="-595881"/>
            <a:ext cx="585386" cy="1033913"/>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accent3"/>
          </a:solidFill>
          <a:ln>
            <a:noFill/>
          </a:ln>
          <a:effectLst>
            <a:outerShdw blurRad="15716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8655852" y="640624"/>
            <a:ext cx="882785" cy="833860"/>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3429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3" name="Google Shape;103;p13"/>
          <p:cNvSpPr txBox="1">
            <a:spLocks noGrp="1"/>
          </p:cNvSpPr>
          <p:nvPr>
            <p:ph type="subTitle" idx="1"/>
          </p:nvPr>
        </p:nvSpPr>
        <p:spPr>
          <a:xfrm>
            <a:off x="1822275" y="1630900"/>
            <a:ext cx="2313300" cy="484500"/>
          </a:xfrm>
          <a:prstGeom prst="rect">
            <a:avLst/>
          </a:prstGeom>
        </p:spPr>
        <p:txBody>
          <a:bodyPr spcFirstLastPara="1" wrap="square" lIns="91425" tIns="91425" rIns="91425" bIns="91425" anchor="b" anchorCtr="0">
            <a:noAutofit/>
          </a:bodyPr>
          <a:lstStyle>
            <a:lvl1pPr lvl="0">
              <a:spcBef>
                <a:spcPts val="0"/>
              </a:spcBef>
              <a:spcAft>
                <a:spcPts val="0"/>
              </a:spcAft>
              <a:buSzPts val="1800"/>
              <a:buFont typeface="Orbitron"/>
              <a:buNone/>
              <a:defRPr sz="1800" b="1">
                <a:latin typeface="Orbitron"/>
                <a:ea typeface="Orbitron"/>
                <a:cs typeface="Orbitron"/>
                <a:sym typeface="Orbitron"/>
              </a:defRPr>
            </a:lvl1pPr>
            <a:lvl2pPr lvl="1">
              <a:spcBef>
                <a:spcPts val="0"/>
              </a:spcBef>
              <a:spcAft>
                <a:spcPts val="0"/>
              </a:spcAft>
              <a:buSzPts val="1800"/>
              <a:buFont typeface="Orbitron"/>
              <a:buNone/>
              <a:defRPr sz="1800" b="1">
                <a:latin typeface="Orbitron"/>
                <a:ea typeface="Orbitron"/>
                <a:cs typeface="Orbitron"/>
                <a:sym typeface="Orbitron"/>
              </a:defRPr>
            </a:lvl2pPr>
            <a:lvl3pPr lvl="2">
              <a:spcBef>
                <a:spcPts val="0"/>
              </a:spcBef>
              <a:spcAft>
                <a:spcPts val="0"/>
              </a:spcAft>
              <a:buSzPts val="1800"/>
              <a:buFont typeface="Orbitron"/>
              <a:buNone/>
              <a:defRPr sz="1800" b="1">
                <a:latin typeface="Orbitron"/>
                <a:ea typeface="Orbitron"/>
                <a:cs typeface="Orbitron"/>
                <a:sym typeface="Orbitron"/>
              </a:defRPr>
            </a:lvl3pPr>
            <a:lvl4pPr lvl="3">
              <a:spcBef>
                <a:spcPts val="0"/>
              </a:spcBef>
              <a:spcAft>
                <a:spcPts val="0"/>
              </a:spcAft>
              <a:buSzPts val="1800"/>
              <a:buFont typeface="Orbitron"/>
              <a:buNone/>
              <a:defRPr sz="1800" b="1">
                <a:latin typeface="Orbitron"/>
                <a:ea typeface="Orbitron"/>
                <a:cs typeface="Orbitron"/>
                <a:sym typeface="Orbitron"/>
              </a:defRPr>
            </a:lvl4pPr>
            <a:lvl5pPr lvl="4">
              <a:spcBef>
                <a:spcPts val="0"/>
              </a:spcBef>
              <a:spcAft>
                <a:spcPts val="0"/>
              </a:spcAft>
              <a:buSzPts val="1800"/>
              <a:buFont typeface="Orbitron"/>
              <a:buNone/>
              <a:defRPr sz="1800" b="1">
                <a:latin typeface="Orbitron"/>
                <a:ea typeface="Orbitron"/>
                <a:cs typeface="Orbitron"/>
                <a:sym typeface="Orbitron"/>
              </a:defRPr>
            </a:lvl5pPr>
            <a:lvl6pPr lvl="5">
              <a:spcBef>
                <a:spcPts val="0"/>
              </a:spcBef>
              <a:spcAft>
                <a:spcPts val="0"/>
              </a:spcAft>
              <a:buSzPts val="1800"/>
              <a:buFont typeface="Orbitron"/>
              <a:buNone/>
              <a:defRPr sz="1800" b="1">
                <a:latin typeface="Orbitron"/>
                <a:ea typeface="Orbitron"/>
                <a:cs typeface="Orbitron"/>
                <a:sym typeface="Orbitron"/>
              </a:defRPr>
            </a:lvl6pPr>
            <a:lvl7pPr lvl="6">
              <a:spcBef>
                <a:spcPts val="0"/>
              </a:spcBef>
              <a:spcAft>
                <a:spcPts val="0"/>
              </a:spcAft>
              <a:buSzPts val="1800"/>
              <a:buFont typeface="Orbitron"/>
              <a:buNone/>
              <a:defRPr sz="1800" b="1">
                <a:latin typeface="Orbitron"/>
                <a:ea typeface="Orbitron"/>
                <a:cs typeface="Orbitron"/>
                <a:sym typeface="Orbitron"/>
              </a:defRPr>
            </a:lvl7pPr>
            <a:lvl8pPr lvl="7">
              <a:spcBef>
                <a:spcPts val="0"/>
              </a:spcBef>
              <a:spcAft>
                <a:spcPts val="0"/>
              </a:spcAft>
              <a:buSzPts val="1800"/>
              <a:buFont typeface="Orbitron"/>
              <a:buNone/>
              <a:defRPr sz="1800" b="1">
                <a:latin typeface="Orbitron"/>
                <a:ea typeface="Orbitron"/>
                <a:cs typeface="Orbitron"/>
                <a:sym typeface="Orbitron"/>
              </a:defRPr>
            </a:lvl8pPr>
            <a:lvl9pPr lvl="8">
              <a:spcBef>
                <a:spcPts val="0"/>
              </a:spcBef>
              <a:spcAft>
                <a:spcPts val="0"/>
              </a:spcAft>
              <a:buSzPts val="1800"/>
              <a:buFont typeface="Orbitron"/>
              <a:buNone/>
              <a:defRPr sz="1800" b="1">
                <a:latin typeface="Orbitron"/>
                <a:ea typeface="Orbitron"/>
                <a:cs typeface="Orbitron"/>
                <a:sym typeface="Orbitron"/>
              </a:defRPr>
            </a:lvl9pPr>
          </a:lstStyle>
          <a:p>
            <a:endParaRPr/>
          </a:p>
        </p:txBody>
      </p:sp>
      <p:sp>
        <p:nvSpPr>
          <p:cNvPr id="104" name="Google Shape;104;p13"/>
          <p:cNvSpPr txBox="1">
            <a:spLocks noGrp="1"/>
          </p:cNvSpPr>
          <p:nvPr>
            <p:ph type="subTitle" idx="2"/>
          </p:nvPr>
        </p:nvSpPr>
        <p:spPr>
          <a:xfrm>
            <a:off x="1822275" y="2035647"/>
            <a:ext cx="2313300" cy="731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5" name="Google Shape;105;p13"/>
          <p:cNvSpPr txBox="1">
            <a:spLocks noGrp="1"/>
          </p:cNvSpPr>
          <p:nvPr>
            <p:ph type="title" idx="3" hasCustomPrompt="1"/>
          </p:nvPr>
        </p:nvSpPr>
        <p:spPr>
          <a:xfrm>
            <a:off x="829500" y="1946550"/>
            <a:ext cx="6219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06" name="Google Shape;106;p13"/>
          <p:cNvSpPr txBox="1">
            <a:spLocks noGrp="1"/>
          </p:cNvSpPr>
          <p:nvPr>
            <p:ph type="subTitle" idx="4"/>
          </p:nvPr>
        </p:nvSpPr>
        <p:spPr>
          <a:xfrm>
            <a:off x="5813250" y="1630900"/>
            <a:ext cx="2313300" cy="4845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rbitron"/>
              <a:buNone/>
              <a:defRPr sz="1800" b="1">
                <a:latin typeface="Orbitron"/>
                <a:ea typeface="Orbitron"/>
                <a:cs typeface="Orbitron"/>
                <a:sym typeface="Orbitron"/>
              </a:defRPr>
            </a:lvl1pPr>
            <a:lvl2pPr lvl="1" rtl="0">
              <a:spcBef>
                <a:spcPts val="0"/>
              </a:spcBef>
              <a:spcAft>
                <a:spcPts val="0"/>
              </a:spcAft>
              <a:buSzPts val="1800"/>
              <a:buFont typeface="Orbitron"/>
              <a:buNone/>
              <a:defRPr sz="1800" b="1">
                <a:latin typeface="Orbitron"/>
                <a:ea typeface="Orbitron"/>
                <a:cs typeface="Orbitron"/>
                <a:sym typeface="Orbitron"/>
              </a:defRPr>
            </a:lvl2pPr>
            <a:lvl3pPr lvl="2" rtl="0">
              <a:spcBef>
                <a:spcPts val="0"/>
              </a:spcBef>
              <a:spcAft>
                <a:spcPts val="0"/>
              </a:spcAft>
              <a:buSzPts val="1800"/>
              <a:buFont typeface="Orbitron"/>
              <a:buNone/>
              <a:defRPr sz="1800" b="1">
                <a:latin typeface="Orbitron"/>
                <a:ea typeface="Orbitron"/>
                <a:cs typeface="Orbitron"/>
                <a:sym typeface="Orbitron"/>
              </a:defRPr>
            </a:lvl3pPr>
            <a:lvl4pPr lvl="3" rtl="0">
              <a:spcBef>
                <a:spcPts val="0"/>
              </a:spcBef>
              <a:spcAft>
                <a:spcPts val="0"/>
              </a:spcAft>
              <a:buSzPts val="1800"/>
              <a:buFont typeface="Orbitron"/>
              <a:buNone/>
              <a:defRPr sz="1800" b="1">
                <a:latin typeface="Orbitron"/>
                <a:ea typeface="Orbitron"/>
                <a:cs typeface="Orbitron"/>
                <a:sym typeface="Orbitron"/>
              </a:defRPr>
            </a:lvl4pPr>
            <a:lvl5pPr lvl="4" rtl="0">
              <a:spcBef>
                <a:spcPts val="0"/>
              </a:spcBef>
              <a:spcAft>
                <a:spcPts val="0"/>
              </a:spcAft>
              <a:buSzPts val="1800"/>
              <a:buFont typeface="Orbitron"/>
              <a:buNone/>
              <a:defRPr sz="1800" b="1">
                <a:latin typeface="Orbitron"/>
                <a:ea typeface="Orbitron"/>
                <a:cs typeface="Orbitron"/>
                <a:sym typeface="Orbitron"/>
              </a:defRPr>
            </a:lvl5pPr>
            <a:lvl6pPr lvl="5" rtl="0">
              <a:spcBef>
                <a:spcPts val="0"/>
              </a:spcBef>
              <a:spcAft>
                <a:spcPts val="0"/>
              </a:spcAft>
              <a:buSzPts val="1800"/>
              <a:buFont typeface="Orbitron"/>
              <a:buNone/>
              <a:defRPr sz="1800" b="1">
                <a:latin typeface="Orbitron"/>
                <a:ea typeface="Orbitron"/>
                <a:cs typeface="Orbitron"/>
                <a:sym typeface="Orbitron"/>
              </a:defRPr>
            </a:lvl6pPr>
            <a:lvl7pPr lvl="6" rtl="0">
              <a:spcBef>
                <a:spcPts val="0"/>
              </a:spcBef>
              <a:spcAft>
                <a:spcPts val="0"/>
              </a:spcAft>
              <a:buSzPts val="1800"/>
              <a:buFont typeface="Orbitron"/>
              <a:buNone/>
              <a:defRPr sz="1800" b="1">
                <a:latin typeface="Orbitron"/>
                <a:ea typeface="Orbitron"/>
                <a:cs typeface="Orbitron"/>
                <a:sym typeface="Orbitron"/>
              </a:defRPr>
            </a:lvl7pPr>
            <a:lvl8pPr lvl="7" rtl="0">
              <a:spcBef>
                <a:spcPts val="0"/>
              </a:spcBef>
              <a:spcAft>
                <a:spcPts val="0"/>
              </a:spcAft>
              <a:buSzPts val="1800"/>
              <a:buFont typeface="Orbitron"/>
              <a:buNone/>
              <a:defRPr sz="1800" b="1">
                <a:latin typeface="Orbitron"/>
                <a:ea typeface="Orbitron"/>
                <a:cs typeface="Orbitron"/>
                <a:sym typeface="Orbitron"/>
              </a:defRPr>
            </a:lvl8pPr>
            <a:lvl9pPr lvl="8" rtl="0">
              <a:spcBef>
                <a:spcPts val="0"/>
              </a:spcBef>
              <a:spcAft>
                <a:spcPts val="0"/>
              </a:spcAft>
              <a:buSzPts val="1800"/>
              <a:buFont typeface="Orbitron"/>
              <a:buNone/>
              <a:defRPr sz="1800" b="1">
                <a:latin typeface="Orbitron"/>
                <a:ea typeface="Orbitron"/>
                <a:cs typeface="Orbitron"/>
                <a:sym typeface="Orbitron"/>
              </a:defRPr>
            </a:lvl9pPr>
          </a:lstStyle>
          <a:p>
            <a:endParaRPr/>
          </a:p>
        </p:txBody>
      </p:sp>
      <p:sp>
        <p:nvSpPr>
          <p:cNvPr id="107" name="Google Shape;107;p13"/>
          <p:cNvSpPr txBox="1">
            <a:spLocks noGrp="1"/>
          </p:cNvSpPr>
          <p:nvPr>
            <p:ph type="subTitle" idx="5"/>
          </p:nvPr>
        </p:nvSpPr>
        <p:spPr>
          <a:xfrm>
            <a:off x="5813250" y="2035647"/>
            <a:ext cx="2313300" cy="731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8" name="Google Shape;108;p13"/>
          <p:cNvSpPr txBox="1">
            <a:spLocks noGrp="1"/>
          </p:cNvSpPr>
          <p:nvPr>
            <p:ph type="title" idx="6" hasCustomPrompt="1"/>
          </p:nvPr>
        </p:nvSpPr>
        <p:spPr>
          <a:xfrm>
            <a:off x="4820475" y="1946550"/>
            <a:ext cx="6219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09" name="Google Shape;109;p13"/>
          <p:cNvSpPr txBox="1">
            <a:spLocks noGrp="1"/>
          </p:cNvSpPr>
          <p:nvPr>
            <p:ph type="subTitle" idx="7"/>
          </p:nvPr>
        </p:nvSpPr>
        <p:spPr>
          <a:xfrm>
            <a:off x="1822275" y="3290850"/>
            <a:ext cx="2313300" cy="4845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rbitron"/>
              <a:buNone/>
              <a:defRPr sz="1800" b="1">
                <a:latin typeface="Orbitron"/>
                <a:ea typeface="Orbitron"/>
                <a:cs typeface="Orbitron"/>
                <a:sym typeface="Orbitron"/>
              </a:defRPr>
            </a:lvl1pPr>
            <a:lvl2pPr lvl="1" rtl="0">
              <a:spcBef>
                <a:spcPts val="0"/>
              </a:spcBef>
              <a:spcAft>
                <a:spcPts val="0"/>
              </a:spcAft>
              <a:buSzPts val="1800"/>
              <a:buFont typeface="Orbitron"/>
              <a:buNone/>
              <a:defRPr sz="1800" b="1">
                <a:latin typeface="Orbitron"/>
                <a:ea typeface="Orbitron"/>
                <a:cs typeface="Orbitron"/>
                <a:sym typeface="Orbitron"/>
              </a:defRPr>
            </a:lvl2pPr>
            <a:lvl3pPr lvl="2" rtl="0">
              <a:spcBef>
                <a:spcPts val="0"/>
              </a:spcBef>
              <a:spcAft>
                <a:spcPts val="0"/>
              </a:spcAft>
              <a:buSzPts val="1800"/>
              <a:buFont typeface="Orbitron"/>
              <a:buNone/>
              <a:defRPr sz="1800" b="1">
                <a:latin typeface="Orbitron"/>
                <a:ea typeface="Orbitron"/>
                <a:cs typeface="Orbitron"/>
                <a:sym typeface="Orbitron"/>
              </a:defRPr>
            </a:lvl3pPr>
            <a:lvl4pPr lvl="3" rtl="0">
              <a:spcBef>
                <a:spcPts val="0"/>
              </a:spcBef>
              <a:spcAft>
                <a:spcPts val="0"/>
              </a:spcAft>
              <a:buSzPts val="1800"/>
              <a:buFont typeface="Orbitron"/>
              <a:buNone/>
              <a:defRPr sz="1800" b="1">
                <a:latin typeface="Orbitron"/>
                <a:ea typeface="Orbitron"/>
                <a:cs typeface="Orbitron"/>
                <a:sym typeface="Orbitron"/>
              </a:defRPr>
            </a:lvl4pPr>
            <a:lvl5pPr lvl="4" rtl="0">
              <a:spcBef>
                <a:spcPts val="0"/>
              </a:spcBef>
              <a:spcAft>
                <a:spcPts val="0"/>
              </a:spcAft>
              <a:buSzPts val="1800"/>
              <a:buFont typeface="Orbitron"/>
              <a:buNone/>
              <a:defRPr sz="1800" b="1">
                <a:latin typeface="Orbitron"/>
                <a:ea typeface="Orbitron"/>
                <a:cs typeface="Orbitron"/>
                <a:sym typeface="Orbitron"/>
              </a:defRPr>
            </a:lvl5pPr>
            <a:lvl6pPr lvl="5" rtl="0">
              <a:spcBef>
                <a:spcPts val="0"/>
              </a:spcBef>
              <a:spcAft>
                <a:spcPts val="0"/>
              </a:spcAft>
              <a:buSzPts val="1800"/>
              <a:buFont typeface="Orbitron"/>
              <a:buNone/>
              <a:defRPr sz="1800" b="1">
                <a:latin typeface="Orbitron"/>
                <a:ea typeface="Orbitron"/>
                <a:cs typeface="Orbitron"/>
                <a:sym typeface="Orbitron"/>
              </a:defRPr>
            </a:lvl6pPr>
            <a:lvl7pPr lvl="6" rtl="0">
              <a:spcBef>
                <a:spcPts val="0"/>
              </a:spcBef>
              <a:spcAft>
                <a:spcPts val="0"/>
              </a:spcAft>
              <a:buSzPts val="1800"/>
              <a:buFont typeface="Orbitron"/>
              <a:buNone/>
              <a:defRPr sz="1800" b="1">
                <a:latin typeface="Orbitron"/>
                <a:ea typeface="Orbitron"/>
                <a:cs typeface="Orbitron"/>
                <a:sym typeface="Orbitron"/>
              </a:defRPr>
            </a:lvl7pPr>
            <a:lvl8pPr lvl="7" rtl="0">
              <a:spcBef>
                <a:spcPts val="0"/>
              </a:spcBef>
              <a:spcAft>
                <a:spcPts val="0"/>
              </a:spcAft>
              <a:buSzPts val="1800"/>
              <a:buFont typeface="Orbitron"/>
              <a:buNone/>
              <a:defRPr sz="1800" b="1">
                <a:latin typeface="Orbitron"/>
                <a:ea typeface="Orbitron"/>
                <a:cs typeface="Orbitron"/>
                <a:sym typeface="Orbitron"/>
              </a:defRPr>
            </a:lvl8pPr>
            <a:lvl9pPr lvl="8" rtl="0">
              <a:spcBef>
                <a:spcPts val="0"/>
              </a:spcBef>
              <a:spcAft>
                <a:spcPts val="0"/>
              </a:spcAft>
              <a:buSzPts val="1800"/>
              <a:buFont typeface="Orbitron"/>
              <a:buNone/>
              <a:defRPr sz="1800" b="1">
                <a:latin typeface="Orbitron"/>
                <a:ea typeface="Orbitron"/>
                <a:cs typeface="Orbitron"/>
                <a:sym typeface="Orbitron"/>
              </a:defRPr>
            </a:lvl9pPr>
          </a:lstStyle>
          <a:p>
            <a:endParaRPr/>
          </a:p>
        </p:txBody>
      </p:sp>
      <p:sp>
        <p:nvSpPr>
          <p:cNvPr id="110" name="Google Shape;110;p13"/>
          <p:cNvSpPr txBox="1">
            <a:spLocks noGrp="1"/>
          </p:cNvSpPr>
          <p:nvPr>
            <p:ph type="subTitle" idx="8"/>
          </p:nvPr>
        </p:nvSpPr>
        <p:spPr>
          <a:xfrm>
            <a:off x="1822275" y="3695597"/>
            <a:ext cx="2313300" cy="731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1" name="Google Shape;111;p13"/>
          <p:cNvSpPr txBox="1">
            <a:spLocks noGrp="1"/>
          </p:cNvSpPr>
          <p:nvPr>
            <p:ph type="title" idx="9" hasCustomPrompt="1"/>
          </p:nvPr>
        </p:nvSpPr>
        <p:spPr>
          <a:xfrm>
            <a:off x="829500" y="3606500"/>
            <a:ext cx="6219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12" name="Google Shape;112;p13"/>
          <p:cNvSpPr txBox="1">
            <a:spLocks noGrp="1"/>
          </p:cNvSpPr>
          <p:nvPr>
            <p:ph type="subTitle" idx="13"/>
          </p:nvPr>
        </p:nvSpPr>
        <p:spPr>
          <a:xfrm>
            <a:off x="5813250" y="3290850"/>
            <a:ext cx="2313300" cy="4845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rbitron"/>
              <a:buNone/>
              <a:defRPr sz="1800" b="1">
                <a:latin typeface="Orbitron"/>
                <a:ea typeface="Orbitron"/>
                <a:cs typeface="Orbitron"/>
                <a:sym typeface="Orbitron"/>
              </a:defRPr>
            </a:lvl1pPr>
            <a:lvl2pPr lvl="1" rtl="0">
              <a:spcBef>
                <a:spcPts val="0"/>
              </a:spcBef>
              <a:spcAft>
                <a:spcPts val="0"/>
              </a:spcAft>
              <a:buSzPts val="1800"/>
              <a:buFont typeface="Orbitron"/>
              <a:buNone/>
              <a:defRPr sz="1800" b="1">
                <a:latin typeface="Orbitron"/>
                <a:ea typeface="Orbitron"/>
                <a:cs typeface="Orbitron"/>
                <a:sym typeface="Orbitron"/>
              </a:defRPr>
            </a:lvl2pPr>
            <a:lvl3pPr lvl="2" rtl="0">
              <a:spcBef>
                <a:spcPts val="0"/>
              </a:spcBef>
              <a:spcAft>
                <a:spcPts val="0"/>
              </a:spcAft>
              <a:buSzPts val="1800"/>
              <a:buFont typeface="Orbitron"/>
              <a:buNone/>
              <a:defRPr sz="1800" b="1">
                <a:latin typeface="Orbitron"/>
                <a:ea typeface="Orbitron"/>
                <a:cs typeface="Orbitron"/>
                <a:sym typeface="Orbitron"/>
              </a:defRPr>
            </a:lvl3pPr>
            <a:lvl4pPr lvl="3" rtl="0">
              <a:spcBef>
                <a:spcPts val="0"/>
              </a:spcBef>
              <a:spcAft>
                <a:spcPts val="0"/>
              </a:spcAft>
              <a:buSzPts val="1800"/>
              <a:buFont typeface="Orbitron"/>
              <a:buNone/>
              <a:defRPr sz="1800" b="1">
                <a:latin typeface="Orbitron"/>
                <a:ea typeface="Orbitron"/>
                <a:cs typeface="Orbitron"/>
                <a:sym typeface="Orbitron"/>
              </a:defRPr>
            </a:lvl4pPr>
            <a:lvl5pPr lvl="4" rtl="0">
              <a:spcBef>
                <a:spcPts val="0"/>
              </a:spcBef>
              <a:spcAft>
                <a:spcPts val="0"/>
              </a:spcAft>
              <a:buSzPts val="1800"/>
              <a:buFont typeface="Orbitron"/>
              <a:buNone/>
              <a:defRPr sz="1800" b="1">
                <a:latin typeface="Orbitron"/>
                <a:ea typeface="Orbitron"/>
                <a:cs typeface="Orbitron"/>
                <a:sym typeface="Orbitron"/>
              </a:defRPr>
            </a:lvl5pPr>
            <a:lvl6pPr lvl="5" rtl="0">
              <a:spcBef>
                <a:spcPts val="0"/>
              </a:spcBef>
              <a:spcAft>
                <a:spcPts val="0"/>
              </a:spcAft>
              <a:buSzPts val="1800"/>
              <a:buFont typeface="Orbitron"/>
              <a:buNone/>
              <a:defRPr sz="1800" b="1">
                <a:latin typeface="Orbitron"/>
                <a:ea typeface="Orbitron"/>
                <a:cs typeface="Orbitron"/>
                <a:sym typeface="Orbitron"/>
              </a:defRPr>
            </a:lvl6pPr>
            <a:lvl7pPr lvl="6" rtl="0">
              <a:spcBef>
                <a:spcPts val="0"/>
              </a:spcBef>
              <a:spcAft>
                <a:spcPts val="0"/>
              </a:spcAft>
              <a:buSzPts val="1800"/>
              <a:buFont typeface="Orbitron"/>
              <a:buNone/>
              <a:defRPr sz="1800" b="1">
                <a:latin typeface="Orbitron"/>
                <a:ea typeface="Orbitron"/>
                <a:cs typeface="Orbitron"/>
                <a:sym typeface="Orbitron"/>
              </a:defRPr>
            </a:lvl7pPr>
            <a:lvl8pPr lvl="7" rtl="0">
              <a:spcBef>
                <a:spcPts val="0"/>
              </a:spcBef>
              <a:spcAft>
                <a:spcPts val="0"/>
              </a:spcAft>
              <a:buSzPts val="1800"/>
              <a:buFont typeface="Orbitron"/>
              <a:buNone/>
              <a:defRPr sz="1800" b="1">
                <a:latin typeface="Orbitron"/>
                <a:ea typeface="Orbitron"/>
                <a:cs typeface="Orbitron"/>
                <a:sym typeface="Orbitron"/>
              </a:defRPr>
            </a:lvl8pPr>
            <a:lvl9pPr lvl="8" rtl="0">
              <a:spcBef>
                <a:spcPts val="0"/>
              </a:spcBef>
              <a:spcAft>
                <a:spcPts val="0"/>
              </a:spcAft>
              <a:buSzPts val="1800"/>
              <a:buFont typeface="Orbitron"/>
              <a:buNone/>
              <a:defRPr sz="1800" b="1">
                <a:latin typeface="Orbitron"/>
                <a:ea typeface="Orbitron"/>
                <a:cs typeface="Orbitron"/>
                <a:sym typeface="Orbitron"/>
              </a:defRPr>
            </a:lvl9pPr>
          </a:lstStyle>
          <a:p>
            <a:endParaRPr/>
          </a:p>
        </p:txBody>
      </p:sp>
      <p:sp>
        <p:nvSpPr>
          <p:cNvPr id="113" name="Google Shape;113;p13"/>
          <p:cNvSpPr txBox="1">
            <a:spLocks noGrp="1"/>
          </p:cNvSpPr>
          <p:nvPr>
            <p:ph type="subTitle" idx="14"/>
          </p:nvPr>
        </p:nvSpPr>
        <p:spPr>
          <a:xfrm>
            <a:off x="5813250" y="3695597"/>
            <a:ext cx="2313300" cy="731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4" name="Google Shape;114;p13"/>
          <p:cNvSpPr txBox="1">
            <a:spLocks noGrp="1"/>
          </p:cNvSpPr>
          <p:nvPr>
            <p:ph type="title" idx="15" hasCustomPrompt="1"/>
          </p:nvPr>
        </p:nvSpPr>
        <p:spPr>
          <a:xfrm>
            <a:off x="4820475" y="3606500"/>
            <a:ext cx="6219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2">
  <p:cSld name="CUSTOM_9">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2793450" y="2806000"/>
            <a:ext cx="3557100" cy="576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14"/>
          <p:cNvSpPr txBox="1">
            <a:spLocks noGrp="1"/>
          </p:cNvSpPr>
          <p:nvPr>
            <p:ph type="subTitle" idx="1"/>
          </p:nvPr>
        </p:nvSpPr>
        <p:spPr>
          <a:xfrm>
            <a:off x="2793450" y="3383900"/>
            <a:ext cx="3557100" cy="97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6"/>
            </a:gs>
            <a:gs pos="65000">
              <a:schemeClr val="accent5"/>
            </a:gs>
            <a:gs pos="100000">
              <a:schemeClr val="accent4"/>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a:effectLst>
            <a:outerShdw blurRad="57150" algn="bl" rotWithShape="0">
              <a:srgbClr val="FFFFFF"/>
            </a:outerShdw>
          </a:effectLst>
        </p:spPr>
        <p:txBody>
          <a:bodyPr spcFirstLastPara="1" wrap="square" lIns="91425" tIns="91425" rIns="91425" bIns="91425" anchor="t" anchorCtr="0">
            <a:noAutofit/>
          </a:bodyPr>
          <a:lstStyle>
            <a:lvl1pPr lvl="0">
              <a:spcBef>
                <a:spcPts val="0"/>
              </a:spcBef>
              <a:spcAft>
                <a:spcPts val="0"/>
              </a:spcAft>
              <a:buClr>
                <a:schemeClr val="lt1"/>
              </a:buClr>
              <a:buSzPts val="2800"/>
              <a:buFont typeface="Orbitron"/>
              <a:buNone/>
              <a:defRPr sz="2800" b="1">
                <a:solidFill>
                  <a:schemeClr val="lt1"/>
                </a:solidFill>
                <a:latin typeface="Orbitron"/>
                <a:ea typeface="Orbitron"/>
                <a:cs typeface="Orbitron"/>
                <a:sym typeface="Orbitron"/>
              </a:defRPr>
            </a:lvl1pPr>
            <a:lvl2pPr lvl="1">
              <a:spcBef>
                <a:spcPts val="0"/>
              </a:spcBef>
              <a:spcAft>
                <a:spcPts val="0"/>
              </a:spcAft>
              <a:buClr>
                <a:schemeClr val="lt1"/>
              </a:buClr>
              <a:buSzPts val="2800"/>
              <a:buFont typeface="Orbitron"/>
              <a:buNone/>
              <a:defRPr sz="2800" b="1">
                <a:solidFill>
                  <a:schemeClr val="lt1"/>
                </a:solidFill>
                <a:latin typeface="Orbitron"/>
                <a:ea typeface="Orbitron"/>
                <a:cs typeface="Orbitron"/>
                <a:sym typeface="Orbitron"/>
              </a:defRPr>
            </a:lvl2pPr>
            <a:lvl3pPr lvl="2">
              <a:spcBef>
                <a:spcPts val="0"/>
              </a:spcBef>
              <a:spcAft>
                <a:spcPts val="0"/>
              </a:spcAft>
              <a:buClr>
                <a:schemeClr val="lt1"/>
              </a:buClr>
              <a:buSzPts val="2800"/>
              <a:buFont typeface="Orbitron"/>
              <a:buNone/>
              <a:defRPr sz="2800" b="1">
                <a:solidFill>
                  <a:schemeClr val="lt1"/>
                </a:solidFill>
                <a:latin typeface="Orbitron"/>
                <a:ea typeface="Orbitron"/>
                <a:cs typeface="Orbitron"/>
                <a:sym typeface="Orbitron"/>
              </a:defRPr>
            </a:lvl3pPr>
            <a:lvl4pPr lvl="3">
              <a:spcBef>
                <a:spcPts val="0"/>
              </a:spcBef>
              <a:spcAft>
                <a:spcPts val="0"/>
              </a:spcAft>
              <a:buClr>
                <a:schemeClr val="lt1"/>
              </a:buClr>
              <a:buSzPts val="2800"/>
              <a:buFont typeface="Orbitron"/>
              <a:buNone/>
              <a:defRPr sz="2800" b="1">
                <a:solidFill>
                  <a:schemeClr val="lt1"/>
                </a:solidFill>
                <a:latin typeface="Orbitron"/>
                <a:ea typeface="Orbitron"/>
                <a:cs typeface="Orbitron"/>
                <a:sym typeface="Orbitron"/>
              </a:defRPr>
            </a:lvl4pPr>
            <a:lvl5pPr lvl="4">
              <a:spcBef>
                <a:spcPts val="0"/>
              </a:spcBef>
              <a:spcAft>
                <a:spcPts val="0"/>
              </a:spcAft>
              <a:buClr>
                <a:schemeClr val="lt1"/>
              </a:buClr>
              <a:buSzPts val="2800"/>
              <a:buFont typeface="Orbitron"/>
              <a:buNone/>
              <a:defRPr sz="2800" b="1">
                <a:solidFill>
                  <a:schemeClr val="lt1"/>
                </a:solidFill>
                <a:latin typeface="Orbitron"/>
                <a:ea typeface="Orbitron"/>
                <a:cs typeface="Orbitron"/>
                <a:sym typeface="Orbitron"/>
              </a:defRPr>
            </a:lvl5pPr>
            <a:lvl6pPr lvl="5">
              <a:spcBef>
                <a:spcPts val="0"/>
              </a:spcBef>
              <a:spcAft>
                <a:spcPts val="0"/>
              </a:spcAft>
              <a:buClr>
                <a:schemeClr val="lt1"/>
              </a:buClr>
              <a:buSzPts val="2800"/>
              <a:buFont typeface="Orbitron"/>
              <a:buNone/>
              <a:defRPr sz="2800" b="1">
                <a:solidFill>
                  <a:schemeClr val="lt1"/>
                </a:solidFill>
                <a:latin typeface="Orbitron"/>
                <a:ea typeface="Orbitron"/>
                <a:cs typeface="Orbitron"/>
                <a:sym typeface="Orbitron"/>
              </a:defRPr>
            </a:lvl6pPr>
            <a:lvl7pPr lvl="6">
              <a:spcBef>
                <a:spcPts val="0"/>
              </a:spcBef>
              <a:spcAft>
                <a:spcPts val="0"/>
              </a:spcAft>
              <a:buClr>
                <a:schemeClr val="lt1"/>
              </a:buClr>
              <a:buSzPts val="2800"/>
              <a:buFont typeface="Orbitron"/>
              <a:buNone/>
              <a:defRPr sz="2800" b="1">
                <a:solidFill>
                  <a:schemeClr val="lt1"/>
                </a:solidFill>
                <a:latin typeface="Orbitron"/>
                <a:ea typeface="Orbitron"/>
                <a:cs typeface="Orbitron"/>
                <a:sym typeface="Orbitron"/>
              </a:defRPr>
            </a:lvl7pPr>
            <a:lvl8pPr lvl="7">
              <a:spcBef>
                <a:spcPts val="0"/>
              </a:spcBef>
              <a:spcAft>
                <a:spcPts val="0"/>
              </a:spcAft>
              <a:buClr>
                <a:schemeClr val="lt1"/>
              </a:buClr>
              <a:buSzPts val="2800"/>
              <a:buFont typeface="Orbitron"/>
              <a:buNone/>
              <a:defRPr sz="2800" b="1">
                <a:solidFill>
                  <a:schemeClr val="lt1"/>
                </a:solidFill>
                <a:latin typeface="Orbitron"/>
                <a:ea typeface="Orbitron"/>
                <a:cs typeface="Orbitron"/>
                <a:sym typeface="Orbitron"/>
              </a:defRPr>
            </a:lvl8pPr>
            <a:lvl9pPr lvl="8">
              <a:spcBef>
                <a:spcPts val="0"/>
              </a:spcBef>
              <a:spcAft>
                <a:spcPts val="0"/>
              </a:spcAft>
              <a:buClr>
                <a:schemeClr val="lt1"/>
              </a:buClr>
              <a:buSzPts val="2800"/>
              <a:buFont typeface="Orbitron"/>
              <a:buNone/>
              <a:defRPr sz="2800" b="1">
                <a:solidFill>
                  <a:schemeClr val="lt1"/>
                </a:solidFill>
                <a:latin typeface="Orbitron"/>
                <a:ea typeface="Orbitron"/>
                <a:cs typeface="Orbitron"/>
                <a:sym typeface="Orbitron"/>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IBM Plex Sans"/>
              <a:buChar char="●"/>
              <a:defRPr sz="1600">
                <a:solidFill>
                  <a:schemeClr val="lt1"/>
                </a:solidFill>
                <a:latin typeface="IBM Plex Sans"/>
                <a:ea typeface="IBM Plex Sans"/>
                <a:cs typeface="IBM Plex Sans"/>
                <a:sym typeface="IBM Plex Sans"/>
              </a:defRPr>
            </a:lvl1pPr>
            <a:lvl2pPr marL="914400" lvl="1" indent="-330200">
              <a:lnSpc>
                <a:spcPct val="100000"/>
              </a:lnSpc>
              <a:spcBef>
                <a:spcPts val="0"/>
              </a:spcBef>
              <a:spcAft>
                <a:spcPts val="0"/>
              </a:spcAft>
              <a:buClr>
                <a:schemeClr val="lt1"/>
              </a:buClr>
              <a:buSzPts val="1600"/>
              <a:buFont typeface="IBM Plex Sans"/>
              <a:buChar char="○"/>
              <a:defRPr sz="1600">
                <a:solidFill>
                  <a:schemeClr val="lt1"/>
                </a:solidFill>
                <a:latin typeface="IBM Plex Sans"/>
                <a:ea typeface="IBM Plex Sans"/>
                <a:cs typeface="IBM Plex Sans"/>
                <a:sym typeface="IBM Plex Sans"/>
              </a:defRPr>
            </a:lvl2pPr>
            <a:lvl3pPr marL="1371600" lvl="2" indent="-330200">
              <a:lnSpc>
                <a:spcPct val="100000"/>
              </a:lnSpc>
              <a:spcBef>
                <a:spcPts val="0"/>
              </a:spcBef>
              <a:spcAft>
                <a:spcPts val="0"/>
              </a:spcAft>
              <a:buClr>
                <a:schemeClr val="lt1"/>
              </a:buClr>
              <a:buSzPts val="1600"/>
              <a:buFont typeface="IBM Plex Sans"/>
              <a:buChar char="■"/>
              <a:defRPr sz="1600">
                <a:solidFill>
                  <a:schemeClr val="lt1"/>
                </a:solidFill>
                <a:latin typeface="IBM Plex Sans"/>
                <a:ea typeface="IBM Plex Sans"/>
                <a:cs typeface="IBM Plex Sans"/>
                <a:sym typeface="IBM Plex Sans"/>
              </a:defRPr>
            </a:lvl3pPr>
            <a:lvl4pPr marL="1828800" lvl="3" indent="-330200">
              <a:lnSpc>
                <a:spcPct val="100000"/>
              </a:lnSpc>
              <a:spcBef>
                <a:spcPts val="0"/>
              </a:spcBef>
              <a:spcAft>
                <a:spcPts val="0"/>
              </a:spcAft>
              <a:buClr>
                <a:schemeClr val="lt1"/>
              </a:buClr>
              <a:buSzPts val="1600"/>
              <a:buFont typeface="IBM Plex Sans"/>
              <a:buChar char="●"/>
              <a:defRPr sz="1600">
                <a:solidFill>
                  <a:schemeClr val="lt1"/>
                </a:solidFill>
                <a:latin typeface="IBM Plex Sans"/>
                <a:ea typeface="IBM Plex Sans"/>
                <a:cs typeface="IBM Plex Sans"/>
                <a:sym typeface="IBM Plex Sans"/>
              </a:defRPr>
            </a:lvl4pPr>
            <a:lvl5pPr marL="2286000" lvl="4" indent="-330200">
              <a:lnSpc>
                <a:spcPct val="100000"/>
              </a:lnSpc>
              <a:spcBef>
                <a:spcPts val="0"/>
              </a:spcBef>
              <a:spcAft>
                <a:spcPts val="0"/>
              </a:spcAft>
              <a:buClr>
                <a:schemeClr val="lt1"/>
              </a:buClr>
              <a:buSzPts val="1600"/>
              <a:buFont typeface="IBM Plex Sans"/>
              <a:buChar char="○"/>
              <a:defRPr sz="1600">
                <a:solidFill>
                  <a:schemeClr val="lt1"/>
                </a:solidFill>
                <a:latin typeface="IBM Plex Sans"/>
                <a:ea typeface="IBM Plex Sans"/>
                <a:cs typeface="IBM Plex Sans"/>
                <a:sym typeface="IBM Plex Sans"/>
              </a:defRPr>
            </a:lvl5pPr>
            <a:lvl6pPr marL="2743200" lvl="5" indent="-330200">
              <a:lnSpc>
                <a:spcPct val="100000"/>
              </a:lnSpc>
              <a:spcBef>
                <a:spcPts val="0"/>
              </a:spcBef>
              <a:spcAft>
                <a:spcPts val="0"/>
              </a:spcAft>
              <a:buClr>
                <a:schemeClr val="lt1"/>
              </a:buClr>
              <a:buSzPts val="1600"/>
              <a:buFont typeface="IBM Plex Sans"/>
              <a:buChar char="■"/>
              <a:defRPr sz="1600">
                <a:solidFill>
                  <a:schemeClr val="lt1"/>
                </a:solidFill>
                <a:latin typeface="IBM Plex Sans"/>
                <a:ea typeface="IBM Plex Sans"/>
                <a:cs typeface="IBM Plex Sans"/>
                <a:sym typeface="IBM Plex Sans"/>
              </a:defRPr>
            </a:lvl6pPr>
            <a:lvl7pPr marL="3200400" lvl="6" indent="-330200">
              <a:lnSpc>
                <a:spcPct val="100000"/>
              </a:lnSpc>
              <a:spcBef>
                <a:spcPts val="0"/>
              </a:spcBef>
              <a:spcAft>
                <a:spcPts val="0"/>
              </a:spcAft>
              <a:buClr>
                <a:schemeClr val="lt1"/>
              </a:buClr>
              <a:buSzPts val="1600"/>
              <a:buFont typeface="IBM Plex Sans"/>
              <a:buChar char="●"/>
              <a:defRPr sz="1600">
                <a:solidFill>
                  <a:schemeClr val="lt1"/>
                </a:solidFill>
                <a:latin typeface="IBM Plex Sans"/>
                <a:ea typeface="IBM Plex Sans"/>
                <a:cs typeface="IBM Plex Sans"/>
                <a:sym typeface="IBM Plex Sans"/>
              </a:defRPr>
            </a:lvl7pPr>
            <a:lvl8pPr marL="3657600" lvl="7" indent="-330200">
              <a:lnSpc>
                <a:spcPct val="100000"/>
              </a:lnSpc>
              <a:spcBef>
                <a:spcPts val="0"/>
              </a:spcBef>
              <a:spcAft>
                <a:spcPts val="0"/>
              </a:spcAft>
              <a:buClr>
                <a:schemeClr val="lt1"/>
              </a:buClr>
              <a:buSzPts val="1600"/>
              <a:buFont typeface="IBM Plex Sans"/>
              <a:buChar char="○"/>
              <a:defRPr sz="1600">
                <a:solidFill>
                  <a:schemeClr val="lt1"/>
                </a:solidFill>
                <a:latin typeface="IBM Plex Sans"/>
                <a:ea typeface="IBM Plex Sans"/>
                <a:cs typeface="IBM Plex Sans"/>
                <a:sym typeface="IBM Plex Sans"/>
              </a:defRPr>
            </a:lvl8pPr>
            <a:lvl9pPr marL="4114800" lvl="8" indent="-330200">
              <a:lnSpc>
                <a:spcPct val="100000"/>
              </a:lnSpc>
              <a:spcBef>
                <a:spcPts val="0"/>
              </a:spcBef>
              <a:spcAft>
                <a:spcPts val="0"/>
              </a:spcAft>
              <a:buClr>
                <a:schemeClr val="lt1"/>
              </a:buClr>
              <a:buSzPts val="1600"/>
              <a:buFont typeface="IBM Plex Sans"/>
              <a:buChar char="■"/>
              <a:defRPr sz="1600">
                <a:solidFill>
                  <a:schemeClr val="lt1"/>
                </a:solidFill>
                <a:latin typeface="IBM Plex Sans"/>
                <a:ea typeface="IBM Plex Sans"/>
                <a:cs typeface="IBM Plex Sans"/>
                <a:sym typeface="IBM Plex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6" r:id="rId6"/>
    <p:sldLayoutId id="2147483658" r:id="rId7"/>
    <p:sldLayoutId id="2147483659" r:id="rId8"/>
    <p:sldLayoutId id="2147483660" r:id="rId9"/>
    <p:sldLayoutId id="2147483661" r:id="rId10"/>
    <p:sldLayoutId id="2147483666" r:id="rId11"/>
    <p:sldLayoutId id="2147483672" r:id="rId12"/>
    <p:sldLayoutId id="214748367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s://www.linkedin.com/in/emmanuel-ajimati-002138179/"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hyperlink" Target="https://x.com/Tall_Yomi?t=TbrInCKLDw4uuzgOcx-dvw&amp;s=09"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47000">
              <a:schemeClr val="accent5"/>
            </a:gs>
            <a:gs pos="100000">
              <a:schemeClr val="accent4"/>
            </a:gs>
          </a:gsLst>
          <a:lin ang="5400012" scaled="0"/>
        </a:gradFill>
        <a:effectLst/>
      </p:bgPr>
    </p:bg>
    <p:spTree>
      <p:nvGrpSpPr>
        <p:cNvPr id="1" name="Shape 324"/>
        <p:cNvGrpSpPr/>
        <p:nvPr/>
      </p:nvGrpSpPr>
      <p:grpSpPr>
        <a:xfrm>
          <a:off x="0" y="0"/>
          <a:ext cx="0" cy="0"/>
          <a:chOff x="0" y="0"/>
          <a:chExt cx="0" cy="0"/>
        </a:xfrm>
      </p:grpSpPr>
      <p:sp>
        <p:nvSpPr>
          <p:cNvPr id="325" name="Google Shape;325;p31"/>
          <p:cNvSpPr/>
          <p:nvPr/>
        </p:nvSpPr>
        <p:spPr>
          <a:xfrm>
            <a:off x="1395725" y="862350"/>
            <a:ext cx="6352500" cy="3418800"/>
          </a:xfrm>
          <a:prstGeom prst="roundRect">
            <a:avLst>
              <a:gd name="adj" fmla="val 16983"/>
            </a:avLst>
          </a:prstGeom>
          <a:solidFill>
            <a:srgbClr val="0F1524">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1511800" y="970650"/>
            <a:ext cx="6120300" cy="3202200"/>
          </a:xfrm>
          <a:prstGeom prst="roundRect">
            <a:avLst>
              <a:gd name="adj" fmla="val 15644"/>
            </a:avLst>
          </a:prstGeom>
          <a:noFill/>
          <a:ln w="38100" cap="flat" cmpd="sng">
            <a:solidFill>
              <a:schemeClr val="accent2"/>
            </a:solidFill>
            <a:prstDash val="solid"/>
            <a:round/>
            <a:headEnd type="none" w="sm" len="sm"/>
            <a:tailEnd type="none" w="sm" len="sm"/>
          </a:ln>
          <a:effectLst>
            <a:outerShdw blurRad="142875" dist="19050" dir="5400000" algn="bl" rotWithShape="0">
              <a:schemeClr val="accent2">
                <a:alpha val="6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txBox="1">
            <a:spLocks noGrp="1"/>
          </p:cNvSpPr>
          <p:nvPr>
            <p:ph type="ctrTitle"/>
          </p:nvPr>
        </p:nvSpPr>
        <p:spPr>
          <a:xfrm>
            <a:off x="1442616" y="1280666"/>
            <a:ext cx="6236376" cy="1590003"/>
          </a:xfrm>
          <a:prstGeom prst="rect">
            <a:avLst/>
          </a:prstGeom>
          <a:effectLst>
            <a:outerShdw blurRad="571500" algn="bl" rotWithShape="0">
              <a:schemeClr val="lt1">
                <a:alpha val="60000"/>
              </a:scheme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U.K MOTOR </a:t>
            </a:r>
            <a:r>
              <a:rPr lang="en-US" sz="4000" dirty="0"/>
              <a:t>VEHICLE</a:t>
            </a:r>
            <a:br>
              <a:rPr lang="en-US" sz="4000" dirty="0"/>
            </a:br>
            <a:r>
              <a:rPr lang="en-US" sz="4000" dirty="0"/>
              <a:t>COLLISIONS</a:t>
            </a:r>
            <a:endParaRPr sz="4000" dirty="0">
              <a:latin typeface="Orbitron" panose="02000000000000000000" pitchFamily="2" charset="0"/>
              <a:ea typeface="Orbitron" panose="02000000000000000000" pitchFamily="2" charset="0"/>
            </a:endParaRPr>
          </a:p>
        </p:txBody>
      </p:sp>
      <p:sp>
        <p:nvSpPr>
          <p:cNvPr id="328" name="Google Shape;328;p31"/>
          <p:cNvSpPr txBox="1">
            <a:spLocks noGrp="1"/>
          </p:cNvSpPr>
          <p:nvPr>
            <p:ph type="subTitle" idx="1"/>
          </p:nvPr>
        </p:nvSpPr>
        <p:spPr>
          <a:xfrm>
            <a:off x="713100" y="3279500"/>
            <a:ext cx="7717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January 2021- April 2023.</a:t>
            </a:r>
            <a:endParaRPr sz="1600" dirty="0"/>
          </a:p>
        </p:txBody>
      </p:sp>
      <p:sp>
        <p:nvSpPr>
          <p:cNvPr id="329" name="Google Shape;329;p31"/>
          <p:cNvSpPr txBox="1">
            <a:spLocks noGrp="1"/>
          </p:cNvSpPr>
          <p:nvPr>
            <p:ph type="ctrTitle"/>
          </p:nvPr>
        </p:nvSpPr>
        <p:spPr>
          <a:xfrm>
            <a:off x="1962150" y="2739800"/>
            <a:ext cx="5219700" cy="539700"/>
          </a:xfrm>
          <a:prstGeom prst="rect">
            <a:avLst/>
          </a:prstGeom>
          <a:effectLst>
            <a:outerShdw blurRad="128588" algn="bl" rotWithShape="0">
              <a:schemeClr val="accent3">
                <a:alpha val="68000"/>
              </a:scheme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solidFill>
                  <a:schemeClr val="accent3"/>
                </a:solidFill>
              </a:rPr>
              <a:t>REPORT</a:t>
            </a:r>
            <a:endParaRPr sz="2400" dirty="0">
              <a:solidFill>
                <a:schemeClr val="accent3"/>
              </a:solidFill>
            </a:endParaRPr>
          </a:p>
        </p:txBody>
      </p:sp>
      <p:grpSp>
        <p:nvGrpSpPr>
          <p:cNvPr id="330" name="Google Shape;330;p31"/>
          <p:cNvGrpSpPr/>
          <p:nvPr/>
        </p:nvGrpSpPr>
        <p:grpSpPr>
          <a:xfrm>
            <a:off x="2152725" y="2985800"/>
            <a:ext cx="4838550" cy="47700"/>
            <a:chOff x="2152650" y="2608200"/>
            <a:chExt cx="4838550" cy="47700"/>
          </a:xfrm>
        </p:grpSpPr>
        <p:sp>
          <p:nvSpPr>
            <p:cNvPr id="331" name="Google Shape;331;p31"/>
            <p:cNvSpPr/>
            <p:nvPr/>
          </p:nvSpPr>
          <p:spPr>
            <a:xfrm>
              <a:off x="5905500" y="2608200"/>
              <a:ext cx="1085700" cy="47700"/>
            </a:xfrm>
            <a:prstGeom prst="rect">
              <a:avLst/>
            </a:prstGeom>
            <a:solidFill>
              <a:schemeClr val="accent3"/>
            </a:solidFill>
            <a:ln>
              <a:noFill/>
            </a:ln>
            <a:effectLst>
              <a:outerShdw blurRad="142875" algn="bl" rotWithShape="0">
                <a:schemeClr val="accent3">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2152650" y="2608200"/>
              <a:ext cx="1085700" cy="47700"/>
            </a:xfrm>
            <a:prstGeom prst="rect">
              <a:avLst/>
            </a:prstGeom>
            <a:solidFill>
              <a:schemeClr val="accent3"/>
            </a:solidFill>
            <a:ln>
              <a:noFill/>
            </a:ln>
            <a:effectLst>
              <a:outerShdw blurRad="142875" algn="bl" rotWithShape="0">
                <a:schemeClr val="accent3">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31"/>
          <p:cNvGrpSpPr/>
          <p:nvPr/>
        </p:nvGrpSpPr>
        <p:grpSpPr>
          <a:xfrm>
            <a:off x="-222952" y="2072425"/>
            <a:ext cx="9608725" cy="2533246"/>
            <a:chOff x="-222952" y="2072425"/>
            <a:chExt cx="9608725" cy="2533246"/>
          </a:xfrm>
        </p:grpSpPr>
        <p:sp>
          <p:nvSpPr>
            <p:cNvPr id="334" name="Google Shape;334;p31"/>
            <p:cNvSpPr/>
            <p:nvPr/>
          </p:nvSpPr>
          <p:spPr>
            <a:xfrm>
              <a:off x="2029200" y="3484198"/>
              <a:ext cx="450281" cy="422028"/>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rot="-1865389">
              <a:off x="682976" y="3370811"/>
              <a:ext cx="659200" cy="1098463"/>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lt1"/>
            </a:solidFill>
            <a:ln>
              <a:noFill/>
            </a:ln>
            <a:effectLst>
              <a:outerShdw blurRad="1143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rot="1650173">
              <a:off x="424099" y="2536785"/>
              <a:ext cx="55480" cy="512873"/>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rot="1083225">
              <a:off x="7343877" y="3384272"/>
              <a:ext cx="650407" cy="1148898"/>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8430908" y="2611480"/>
              <a:ext cx="337939" cy="422014"/>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rot="6189740">
              <a:off x="8917764" y="3753773"/>
              <a:ext cx="437302" cy="409900"/>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rot="2961694">
              <a:off x="3035594" y="4126728"/>
              <a:ext cx="337933" cy="422007"/>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rot="9383746">
              <a:off x="-159177" y="3966910"/>
              <a:ext cx="437295" cy="409900"/>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919250" y="2678200"/>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82575" y="2072425"/>
              <a:ext cx="152100" cy="152100"/>
            </a:xfrm>
            <a:prstGeom prst="ellipse">
              <a:avLst/>
            </a:prstGeom>
            <a:noFill/>
            <a:ln w="38100"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8430900" y="3420350"/>
              <a:ext cx="152100" cy="152100"/>
            </a:xfrm>
            <a:prstGeom prst="ellipse">
              <a:avLst/>
            </a:prstGeom>
            <a:noFill/>
            <a:ln w="38100"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9060363" y="2286575"/>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6528463" y="3882675"/>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8"/>
          <p:cNvSpPr/>
          <p:nvPr/>
        </p:nvSpPr>
        <p:spPr>
          <a:xfrm>
            <a:off x="1287300" y="1442549"/>
            <a:ext cx="2258400" cy="2258400"/>
          </a:xfrm>
          <a:prstGeom prst="ellipse">
            <a:avLst/>
          </a:prstGeom>
          <a:noFill/>
          <a:ln w="38100" cap="flat" cmpd="sng">
            <a:solidFill>
              <a:schemeClr val="accent2"/>
            </a:solidFill>
            <a:prstDash val="solid"/>
            <a:round/>
            <a:headEnd type="none" w="sm" len="sm"/>
            <a:tailEnd type="none" w="sm" len="sm"/>
          </a:ln>
          <a:effectLst>
            <a:outerShdw blurRad="142875"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txBox="1">
            <a:spLocks noGrp="1"/>
          </p:cNvSpPr>
          <p:nvPr>
            <p:ph type="title"/>
          </p:nvPr>
        </p:nvSpPr>
        <p:spPr>
          <a:xfrm>
            <a:off x="4200293" y="1684800"/>
            <a:ext cx="4298447" cy="57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i="0" dirty="0">
                <a:solidFill>
                  <a:schemeClr val="bg1"/>
                </a:solidFill>
                <a:effectLst/>
                <a:latin typeface="Lato" panose="020F0502020204030203" pitchFamily="34" charset="0"/>
              </a:rPr>
              <a:t>Recommended Analysis 1</a:t>
            </a:r>
            <a:endParaRPr dirty="0"/>
          </a:p>
        </p:txBody>
      </p:sp>
      <p:sp>
        <p:nvSpPr>
          <p:cNvPr id="454" name="Google Shape;454;p38"/>
          <p:cNvSpPr txBox="1">
            <a:spLocks noGrp="1"/>
          </p:cNvSpPr>
          <p:nvPr>
            <p:ph type="subTitle" idx="1"/>
          </p:nvPr>
        </p:nvSpPr>
        <p:spPr>
          <a:xfrm>
            <a:off x="4996325" y="2260800"/>
            <a:ext cx="3088200" cy="1197900"/>
          </a:xfrm>
          <a:prstGeom prst="rect">
            <a:avLst/>
          </a:prstGeom>
        </p:spPr>
        <p:txBody>
          <a:bodyPr spcFirstLastPara="1" wrap="square" lIns="91425" tIns="91425" rIns="91425" bIns="91425" anchor="t" anchorCtr="0">
            <a:noAutofit/>
          </a:bodyPr>
          <a:lstStyle/>
          <a:p>
            <a:pPr marL="127000" indent="0" algn="l"/>
            <a:r>
              <a:rPr lang="en-US" sz="1600" b="0" i="0" dirty="0">
                <a:solidFill>
                  <a:schemeClr val="bg1"/>
                </a:solidFill>
                <a:effectLst/>
                <a:latin typeface="IBM Plex Sans" panose="020B0503050203000203" pitchFamily="34" charset="0"/>
              </a:rPr>
              <a:t>Compare the % of total accidents by month. Do you notice any seasonal patterns?</a:t>
            </a:r>
          </a:p>
        </p:txBody>
      </p:sp>
      <p:sp>
        <p:nvSpPr>
          <p:cNvPr id="455" name="Google Shape;455;p38"/>
          <p:cNvSpPr/>
          <p:nvPr/>
        </p:nvSpPr>
        <p:spPr>
          <a:xfrm>
            <a:off x="1437600" y="1592850"/>
            <a:ext cx="1957800" cy="19578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8"/>
          <p:cNvGrpSpPr/>
          <p:nvPr/>
        </p:nvGrpSpPr>
        <p:grpSpPr>
          <a:xfrm>
            <a:off x="2011886" y="2256930"/>
            <a:ext cx="809228" cy="629637"/>
            <a:chOff x="6457650" y="4065500"/>
            <a:chExt cx="303025" cy="235775"/>
          </a:xfrm>
        </p:grpSpPr>
        <p:sp>
          <p:nvSpPr>
            <p:cNvPr id="457" name="Google Shape;457;p38"/>
            <p:cNvSpPr/>
            <p:nvPr/>
          </p:nvSpPr>
          <p:spPr>
            <a:xfrm>
              <a:off x="6534725" y="4114325"/>
              <a:ext cx="81900" cy="136350"/>
            </a:xfrm>
            <a:custGeom>
              <a:avLst/>
              <a:gdLst/>
              <a:ahLst/>
              <a:cxnLst/>
              <a:rect l="l" t="t" r="r" b="b"/>
              <a:pathLst>
                <a:path w="3276" h="5454" extrusionOk="0">
                  <a:moveTo>
                    <a:pt x="1620" y="1"/>
                  </a:moveTo>
                  <a:cubicBezTo>
                    <a:pt x="1430" y="1"/>
                    <a:pt x="1263" y="155"/>
                    <a:pt x="1263" y="358"/>
                  </a:cubicBezTo>
                  <a:lnTo>
                    <a:pt x="1263" y="774"/>
                  </a:lnTo>
                  <a:cubicBezTo>
                    <a:pt x="441" y="774"/>
                    <a:pt x="13" y="1346"/>
                    <a:pt x="13" y="1929"/>
                  </a:cubicBezTo>
                  <a:cubicBezTo>
                    <a:pt x="13" y="2572"/>
                    <a:pt x="537" y="3084"/>
                    <a:pt x="1168" y="3084"/>
                  </a:cubicBezTo>
                  <a:lnTo>
                    <a:pt x="2061" y="3084"/>
                  </a:lnTo>
                  <a:cubicBezTo>
                    <a:pt x="2323" y="3084"/>
                    <a:pt x="2513" y="3287"/>
                    <a:pt x="2513" y="3537"/>
                  </a:cubicBezTo>
                  <a:cubicBezTo>
                    <a:pt x="2513" y="3787"/>
                    <a:pt x="2323" y="3977"/>
                    <a:pt x="2061" y="3977"/>
                  </a:cubicBezTo>
                  <a:lnTo>
                    <a:pt x="1132" y="3977"/>
                  </a:lnTo>
                  <a:cubicBezTo>
                    <a:pt x="953" y="3977"/>
                    <a:pt x="775" y="3894"/>
                    <a:pt x="656" y="3739"/>
                  </a:cubicBezTo>
                  <a:cubicBezTo>
                    <a:pt x="591" y="3661"/>
                    <a:pt x="494" y="3622"/>
                    <a:pt x="394" y="3622"/>
                  </a:cubicBezTo>
                  <a:cubicBezTo>
                    <a:pt x="311" y="3622"/>
                    <a:pt x="226" y="3649"/>
                    <a:pt x="156" y="3703"/>
                  </a:cubicBezTo>
                  <a:cubicBezTo>
                    <a:pt x="13" y="3822"/>
                    <a:pt x="1" y="4037"/>
                    <a:pt x="120" y="4192"/>
                  </a:cubicBezTo>
                  <a:cubicBezTo>
                    <a:pt x="441" y="4596"/>
                    <a:pt x="834" y="4680"/>
                    <a:pt x="1275" y="4680"/>
                  </a:cubicBezTo>
                  <a:lnTo>
                    <a:pt x="1275" y="5096"/>
                  </a:lnTo>
                  <a:cubicBezTo>
                    <a:pt x="1275" y="5287"/>
                    <a:pt x="1441" y="5454"/>
                    <a:pt x="1632" y="5454"/>
                  </a:cubicBezTo>
                  <a:cubicBezTo>
                    <a:pt x="1822" y="5454"/>
                    <a:pt x="1989" y="5287"/>
                    <a:pt x="1989" y="5096"/>
                  </a:cubicBezTo>
                  <a:lnTo>
                    <a:pt x="1989" y="4680"/>
                  </a:lnTo>
                  <a:cubicBezTo>
                    <a:pt x="2799" y="4680"/>
                    <a:pt x="3239" y="4132"/>
                    <a:pt x="3239" y="3525"/>
                  </a:cubicBezTo>
                  <a:cubicBezTo>
                    <a:pt x="3239" y="2918"/>
                    <a:pt x="2727" y="2394"/>
                    <a:pt x="2084" y="2394"/>
                  </a:cubicBezTo>
                  <a:lnTo>
                    <a:pt x="1191" y="2394"/>
                  </a:lnTo>
                  <a:cubicBezTo>
                    <a:pt x="941" y="2394"/>
                    <a:pt x="739" y="2203"/>
                    <a:pt x="739" y="1941"/>
                  </a:cubicBezTo>
                  <a:cubicBezTo>
                    <a:pt x="739" y="1691"/>
                    <a:pt x="941" y="1501"/>
                    <a:pt x="1191" y="1501"/>
                  </a:cubicBezTo>
                  <a:lnTo>
                    <a:pt x="2037" y="1501"/>
                  </a:lnTo>
                  <a:cubicBezTo>
                    <a:pt x="2251" y="1501"/>
                    <a:pt x="2454" y="1620"/>
                    <a:pt x="2573" y="1798"/>
                  </a:cubicBezTo>
                  <a:cubicBezTo>
                    <a:pt x="2641" y="1904"/>
                    <a:pt x="2757" y="1957"/>
                    <a:pt x="2873" y="1957"/>
                  </a:cubicBezTo>
                  <a:cubicBezTo>
                    <a:pt x="2939" y="1957"/>
                    <a:pt x="3004" y="1940"/>
                    <a:pt x="3061" y="1906"/>
                  </a:cubicBezTo>
                  <a:cubicBezTo>
                    <a:pt x="3227" y="1798"/>
                    <a:pt x="3275" y="1572"/>
                    <a:pt x="3168" y="1405"/>
                  </a:cubicBezTo>
                  <a:lnTo>
                    <a:pt x="3168" y="1394"/>
                  </a:lnTo>
                  <a:cubicBezTo>
                    <a:pt x="2918" y="1013"/>
                    <a:pt x="2513" y="774"/>
                    <a:pt x="1977" y="774"/>
                  </a:cubicBezTo>
                  <a:lnTo>
                    <a:pt x="1977" y="358"/>
                  </a:lnTo>
                  <a:cubicBezTo>
                    <a:pt x="1977" y="155"/>
                    <a:pt x="1811" y="1"/>
                    <a:pt x="1620"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6457650" y="4065500"/>
              <a:ext cx="303025" cy="235775"/>
            </a:xfrm>
            <a:custGeom>
              <a:avLst/>
              <a:gdLst/>
              <a:ahLst/>
              <a:cxnLst/>
              <a:rect l="l" t="t" r="r" b="b"/>
              <a:pathLst>
                <a:path w="12121" h="9431" extrusionOk="0">
                  <a:moveTo>
                    <a:pt x="10466" y="1227"/>
                  </a:moveTo>
                  <a:lnTo>
                    <a:pt x="10192" y="5502"/>
                  </a:lnTo>
                  <a:cubicBezTo>
                    <a:pt x="10180" y="5716"/>
                    <a:pt x="10347" y="5871"/>
                    <a:pt x="10549" y="5871"/>
                  </a:cubicBezTo>
                  <a:lnTo>
                    <a:pt x="11001" y="5871"/>
                  </a:lnTo>
                  <a:lnTo>
                    <a:pt x="9561" y="7919"/>
                  </a:lnTo>
                  <a:cubicBezTo>
                    <a:pt x="9347" y="7633"/>
                    <a:pt x="8334" y="6168"/>
                    <a:pt x="8132" y="5871"/>
                  </a:cubicBezTo>
                  <a:lnTo>
                    <a:pt x="8573" y="5871"/>
                  </a:lnTo>
                  <a:cubicBezTo>
                    <a:pt x="8787" y="5871"/>
                    <a:pt x="8942" y="5692"/>
                    <a:pt x="8930" y="5502"/>
                  </a:cubicBezTo>
                  <a:lnTo>
                    <a:pt x="8668" y="1227"/>
                  </a:lnTo>
                  <a:close/>
                  <a:moveTo>
                    <a:pt x="4739" y="680"/>
                  </a:moveTo>
                  <a:cubicBezTo>
                    <a:pt x="6060" y="680"/>
                    <a:pt x="7275" y="1323"/>
                    <a:pt x="8025" y="2406"/>
                  </a:cubicBezTo>
                  <a:lnTo>
                    <a:pt x="8192" y="5180"/>
                  </a:lnTo>
                  <a:lnTo>
                    <a:pt x="7442" y="5180"/>
                  </a:lnTo>
                  <a:cubicBezTo>
                    <a:pt x="7156" y="5180"/>
                    <a:pt x="7001" y="5502"/>
                    <a:pt x="7156" y="5728"/>
                  </a:cubicBezTo>
                  <a:lnTo>
                    <a:pt x="8037" y="6978"/>
                  </a:lnTo>
                  <a:cubicBezTo>
                    <a:pt x="7275" y="8061"/>
                    <a:pt x="6060" y="8716"/>
                    <a:pt x="4739" y="8716"/>
                  </a:cubicBezTo>
                  <a:cubicBezTo>
                    <a:pt x="2512" y="8716"/>
                    <a:pt x="714" y="6918"/>
                    <a:pt x="714" y="4704"/>
                  </a:cubicBezTo>
                  <a:cubicBezTo>
                    <a:pt x="714" y="2489"/>
                    <a:pt x="2512" y="680"/>
                    <a:pt x="4739" y="680"/>
                  </a:cubicBezTo>
                  <a:close/>
                  <a:moveTo>
                    <a:pt x="4715" y="1"/>
                  </a:moveTo>
                  <a:cubicBezTo>
                    <a:pt x="2119" y="1"/>
                    <a:pt x="0" y="2108"/>
                    <a:pt x="0" y="4716"/>
                  </a:cubicBezTo>
                  <a:cubicBezTo>
                    <a:pt x="0" y="7323"/>
                    <a:pt x="2119" y="9431"/>
                    <a:pt x="4715" y="9431"/>
                  </a:cubicBezTo>
                  <a:cubicBezTo>
                    <a:pt x="6168" y="9431"/>
                    <a:pt x="7549" y="8776"/>
                    <a:pt x="8454" y="7609"/>
                  </a:cubicBezTo>
                  <a:lnTo>
                    <a:pt x="9263" y="8752"/>
                  </a:lnTo>
                  <a:cubicBezTo>
                    <a:pt x="9329" y="8847"/>
                    <a:pt x="9436" y="8895"/>
                    <a:pt x="9544" y="8895"/>
                  </a:cubicBezTo>
                  <a:cubicBezTo>
                    <a:pt x="9653" y="8895"/>
                    <a:pt x="9763" y="8847"/>
                    <a:pt x="9835" y="8752"/>
                  </a:cubicBezTo>
                  <a:lnTo>
                    <a:pt x="11954" y="5740"/>
                  </a:lnTo>
                  <a:cubicBezTo>
                    <a:pt x="12121" y="5490"/>
                    <a:pt x="11954" y="5180"/>
                    <a:pt x="11656" y="5180"/>
                  </a:cubicBezTo>
                  <a:lnTo>
                    <a:pt x="10906" y="5180"/>
                  </a:lnTo>
                  <a:lnTo>
                    <a:pt x="11180" y="906"/>
                  </a:lnTo>
                  <a:cubicBezTo>
                    <a:pt x="11192" y="703"/>
                    <a:pt x="11025" y="537"/>
                    <a:pt x="10823" y="537"/>
                  </a:cubicBezTo>
                  <a:lnTo>
                    <a:pt x="8275" y="537"/>
                  </a:lnTo>
                  <a:cubicBezTo>
                    <a:pt x="8073" y="537"/>
                    <a:pt x="7906" y="715"/>
                    <a:pt x="7918" y="906"/>
                  </a:cubicBezTo>
                  <a:lnTo>
                    <a:pt x="7930" y="1263"/>
                  </a:lnTo>
                  <a:cubicBezTo>
                    <a:pt x="7072" y="465"/>
                    <a:pt x="5929" y="1"/>
                    <a:pt x="4715"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8"/>
          <p:cNvSpPr/>
          <p:nvPr/>
        </p:nvSpPr>
        <p:spPr>
          <a:xfrm flipH="1">
            <a:off x="789439" y="2759534"/>
            <a:ext cx="1015791" cy="954689"/>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rot="1857768" flipH="1">
            <a:off x="181659" y="-469466"/>
            <a:ext cx="937151" cy="1558071"/>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flipH="1">
            <a:off x="1386813" y="910470"/>
            <a:ext cx="337487" cy="419404"/>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flipH="1">
            <a:off x="-155227" y="2383976"/>
            <a:ext cx="403450" cy="375550"/>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rot="1829653" flipH="1">
            <a:off x="3269989" y="3704509"/>
            <a:ext cx="337049" cy="419926"/>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flipH="1">
            <a:off x="3829214" y="2842650"/>
            <a:ext cx="1527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flipH="1">
            <a:off x="2321848" y="6866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flipH="1">
            <a:off x="636748" y="16532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0281B081-B1F7-363B-169C-EC35934236CF}"/>
              </a:ext>
            </a:extLst>
          </p:cNvPr>
          <p:cNvPicPr>
            <a:picLocks noChangeAspect="1"/>
          </p:cNvPicPr>
          <p:nvPr/>
        </p:nvPicPr>
        <p:blipFill>
          <a:blip r:embed="rId3"/>
          <a:stretch>
            <a:fillRect/>
          </a:stretch>
        </p:blipFill>
        <p:spPr>
          <a:xfrm>
            <a:off x="1462891" y="1656521"/>
            <a:ext cx="1892350" cy="1851493"/>
          </a:xfrm>
          <a:prstGeom prst="flowChartConnector">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grpSp>
        <p:nvGrpSpPr>
          <p:cNvPr id="471" name="Google Shape;471;p39"/>
          <p:cNvGrpSpPr/>
          <p:nvPr/>
        </p:nvGrpSpPr>
        <p:grpSpPr>
          <a:xfrm>
            <a:off x="2818716" y="635009"/>
            <a:ext cx="3506580" cy="1976408"/>
            <a:chOff x="2818716" y="635009"/>
            <a:chExt cx="3506580" cy="1976408"/>
          </a:xfrm>
        </p:grpSpPr>
        <p:sp>
          <p:nvSpPr>
            <p:cNvPr id="472" name="Google Shape;472;p39"/>
            <p:cNvSpPr/>
            <p:nvPr/>
          </p:nvSpPr>
          <p:spPr>
            <a:xfrm>
              <a:off x="2818716" y="635009"/>
              <a:ext cx="3506580" cy="1976408"/>
            </a:xfrm>
            <a:prstGeom prst="roundRect">
              <a:avLst>
                <a:gd name="adj" fmla="val 16983"/>
              </a:avLst>
            </a:prstGeom>
            <a:solidFill>
              <a:srgbClr val="0F1524">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 name="Google Shape;473;p39"/>
            <p:cNvCxnSpPr/>
            <p:nvPr/>
          </p:nvCxnSpPr>
          <p:spPr>
            <a:xfrm>
              <a:off x="2921000" y="112322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4" name="Google Shape;474;p39"/>
            <p:cNvCxnSpPr/>
            <p:nvPr/>
          </p:nvCxnSpPr>
          <p:spPr>
            <a:xfrm>
              <a:off x="2921000" y="132055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5" name="Google Shape;475;p39"/>
            <p:cNvCxnSpPr/>
            <p:nvPr/>
          </p:nvCxnSpPr>
          <p:spPr>
            <a:xfrm>
              <a:off x="2921000" y="151787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6" name="Google Shape;476;p39"/>
            <p:cNvCxnSpPr/>
            <p:nvPr/>
          </p:nvCxnSpPr>
          <p:spPr>
            <a:xfrm>
              <a:off x="2921000" y="171520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7" name="Google Shape;477;p39"/>
            <p:cNvCxnSpPr/>
            <p:nvPr/>
          </p:nvCxnSpPr>
          <p:spPr>
            <a:xfrm>
              <a:off x="2921000" y="191252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8" name="Google Shape;478;p39"/>
            <p:cNvCxnSpPr/>
            <p:nvPr/>
          </p:nvCxnSpPr>
          <p:spPr>
            <a:xfrm>
              <a:off x="2921000" y="210985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9" name="Google Shape;479;p39"/>
            <p:cNvCxnSpPr/>
            <p:nvPr/>
          </p:nvCxnSpPr>
          <p:spPr>
            <a:xfrm>
              <a:off x="2921000" y="230717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80" name="Google Shape;480;p39"/>
            <p:cNvCxnSpPr/>
            <p:nvPr/>
          </p:nvCxnSpPr>
          <p:spPr>
            <a:xfrm>
              <a:off x="2921000" y="92590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sp>
          <p:nvSpPr>
            <p:cNvPr id="481" name="Google Shape;481;p39"/>
            <p:cNvSpPr/>
            <p:nvPr/>
          </p:nvSpPr>
          <p:spPr>
            <a:xfrm>
              <a:off x="2910887" y="730475"/>
              <a:ext cx="3322102" cy="1785462"/>
            </a:xfrm>
            <a:prstGeom prst="roundRect">
              <a:avLst>
                <a:gd name="adj" fmla="val 15644"/>
              </a:avLst>
            </a:prstGeom>
            <a:noFill/>
            <a:ln w="38100" cap="flat" cmpd="sng">
              <a:solidFill>
                <a:schemeClr val="accent2"/>
              </a:solidFill>
              <a:prstDash val="solid"/>
              <a:round/>
              <a:headEnd type="none" w="sm" len="sm"/>
              <a:tailEnd type="none" w="sm" len="sm"/>
            </a:ln>
            <a:effectLst>
              <a:outerShdw blurRad="142875" algn="bl" rotWithShape="0">
                <a:schemeClr val="accent2"/>
              </a:outerShdw>
              <a:reflection stA="37000" endPos="30000" dist="2286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9"/>
          <p:cNvSpPr/>
          <p:nvPr/>
        </p:nvSpPr>
        <p:spPr>
          <a:xfrm>
            <a:off x="3973050" y="1024263"/>
            <a:ext cx="1197900" cy="11979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txBox="1">
            <a:spLocks noGrp="1"/>
          </p:cNvSpPr>
          <p:nvPr>
            <p:ph type="title"/>
          </p:nvPr>
        </p:nvSpPr>
        <p:spPr>
          <a:xfrm>
            <a:off x="2793450" y="2806000"/>
            <a:ext cx="3557100" cy="57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a:t>
            </a:r>
            <a:endParaRPr/>
          </a:p>
        </p:txBody>
      </p:sp>
      <p:grpSp>
        <p:nvGrpSpPr>
          <p:cNvPr id="485" name="Google Shape;485;p39"/>
          <p:cNvGrpSpPr/>
          <p:nvPr/>
        </p:nvGrpSpPr>
        <p:grpSpPr>
          <a:xfrm>
            <a:off x="4219177" y="1289176"/>
            <a:ext cx="705546" cy="668393"/>
            <a:chOff x="2733950" y="4040500"/>
            <a:chExt cx="300975" cy="285175"/>
          </a:xfrm>
        </p:grpSpPr>
        <p:sp>
          <p:nvSpPr>
            <p:cNvPr id="486" name="Google Shape;486;p39"/>
            <p:cNvSpPr/>
            <p:nvPr/>
          </p:nvSpPr>
          <p:spPr>
            <a:xfrm>
              <a:off x="2733950" y="4087525"/>
              <a:ext cx="59575" cy="59575"/>
            </a:xfrm>
            <a:custGeom>
              <a:avLst/>
              <a:gdLst/>
              <a:ahLst/>
              <a:cxnLst/>
              <a:rect l="l" t="t" r="r" b="b"/>
              <a:pathLst>
                <a:path w="2383" h="2383" extrusionOk="0">
                  <a:moveTo>
                    <a:pt x="1192" y="1"/>
                  </a:moveTo>
                  <a:cubicBezTo>
                    <a:pt x="1001" y="1"/>
                    <a:pt x="834" y="156"/>
                    <a:pt x="834" y="358"/>
                  </a:cubicBezTo>
                  <a:lnTo>
                    <a:pt x="834" y="834"/>
                  </a:lnTo>
                  <a:lnTo>
                    <a:pt x="358" y="834"/>
                  </a:lnTo>
                  <a:cubicBezTo>
                    <a:pt x="168" y="834"/>
                    <a:pt x="1" y="989"/>
                    <a:pt x="1" y="1192"/>
                  </a:cubicBezTo>
                  <a:cubicBezTo>
                    <a:pt x="1" y="1382"/>
                    <a:pt x="168" y="1549"/>
                    <a:pt x="358" y="1549"/>
                  </a:cubicBezTo>
                  <a:lnTo>
                    <a:pt x="834" y="1549"/>
                  </a:lnTo>
                  <a:lnTo>
                    <a:pt x="834" y="2025"/>
                  </a:lnTo>
                  <a:cubicBezTo>
                    <a:pt x="834" y="2216"/>
                    <a:pt x="1001" y="2382"/>
                    <a:pt x="1192" y="2382"/>
                  </a:cubicBezTo>
                  <a:cubicBezTo>
                    <a:pt x="1382" y="2382"/>
                    <a:pt x="1549" y="2216"/>
                    <a:pt x="1549" y="2025"/>
                  </a:cubicBezTo>
                  <a:lnTo>
                    <a:pt x="1549" y="1549"/>
                  </a:lnTo>
                  <a:lnTo>
                    <a:pt x="2025" y="1549"/>
                  </a:lnTo>
                  <a:cubicBezTo>
                    <a:pt x="2215" y="1549"/>
                    <a:pt x="2382" y="1382"/>
                    <a:pt x="2382" y="1192"/>
                  </a:cubicBezTo>
                  <a:cubicBezTo>
                    <a:pt x="2382" y="989"/>
                    <a:pt x="2215" y="834"/>
                    <a:pt x="2025" y="834"/>
                  </a:cubicBezTo>
                  <a:lnTo>
                    <a:pt x="1549" y="834"/>
                  </a:lnTo>
                  <a:lnTo>
                    <a:pt x="1549" y="358"/>
                  </a:lnTo>
                  <a:cubicBezTo>
                    <a:pt x="1549" y="156"/>
                    <a:pt x="1382" y="1"/>
                    <a:pt x="1192"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2818800" y="4040500"/>
              <a:ext cx="59850" cy="59575"/>
            </a:xfrm>
            <a:custGeom>
              <a:avLst/>
              <a:gdLst/>
              <a:ahLst/>
              <a:cxnLst/>
              <a:rect l="l" t="t" r="r" b="b"/>
              <a:pathLst>
                <a:path w="2394" h="2383" extrusionOk="0">
                  <a:moveTo>
                    <a:pt x="1191" y="1"/>
                  </a:moveTo>
                  <a:cubicBezTo>
                    <a:pt x="1000" y="1"/>
                    <a:pt x="834" y="167"/>
                    <a:pt x="834" y="358"/>
                  </a:cubicBezTo>
                  <a:lnTo>
                    <a:pt x="834" y="834"/>
                  </a:lnTo>
                  <a:lnTo>
                    <a:pt x="357" y="834"/>
                  </a:lnTo>
                  <a:cubicBezTo>
                    <a:pt x="167" y="834"/>
                    <a:pt x="0" y="1001"/>
                    <a:pt x="0" y="1191"/>
                  </a:cubicBezTo>
                  <a:cubicBezTo>
                    <a:pt x="0" y="1382"/>
                    <a:pt x="167" y="1549"/>
                    <a:pt x="369" y="1549"/>
                  </a:cubicBezTo>
                  <a:lnTo>
                    <a:pt x="846" y="1549"/>
                  </a:lnTo>
                  <a:lnTo>
                    <a:pt x="846" y="2025"/>
                  </a:lnTo>
                  <a:cubicBezTo>
                    <a:pt x="846" y="2215"/>
                    <a:pt x="1012" y="2382"/>
                    <a:pt x="1203" y="2382"/>
                  </a:cubicBezTo>
                  <a:cubicBezTo>
                    <a:pt x="1405" y="2382"/>
                    <a:pt x="1560" y="2215"/>
                    <a:pt x="1560" y="2025"/>
                  </a:cubicBezTo>
                  <a:lnTo>
                    <a:pt x="1560" y="1549"/>
                  </a:lnTo>
                  <a:lnTo>
                    <a:pt x="2036" y="1549"/>
                  </a:lnTo>
                  <a:cubicBezTo>
                    <a:pt x="2239" y="1549"/>
                    <a:pt x="2393" y="1382"/>
                    <a:pt x="2393" y="1191"/>
                  </a:cubicBezTo>
                  <a:cubicBezTo>
                    <a:pt x="2393" y="1001"/>
                    <a:pt x="2239" y="834"/>
                    <a:pt x="2036" y="834"/>
                  </a:cubicBezTo>
                  <a:lnTo>
                    <a:pt x="1548" y="834"/>
                  </a:lnTo>
                  <a:lnTo>
                    <a:pt x="1548" y="358"/>
                  </a:lnTo>
                  <a:cubicBezTo>
                    <a:pt x="1548" y="167"/>
                    <a:pt x="1381" y="1"/>
                    <a:pt x="1191"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p:nvPr/>
          </p:nvSpPr>
          <p:spPr>
            <a:xfrm>
              <a:off x="2975350" y="4266125"/>
              <a:ext cx="59575" cy="59550"/>
            </a:xfrm>
            <a:custGeom>
              <a:avLst/>
              <a:gdLst/>
              <a:ahLst/>
              <a:cxnLst/>
              <a:rect l="l" t="t" r="r" b="b"/>
              <a:pathLst>
                <a:path w="2383" h="2382" extrusionOk="0">
                  <a:moveTo>
                    <a:pt x="1192" y="1"/>
                  </a:moveTo>
                  <a:cubicBezTo>
                    <a:pt x="1001" y="1"/>
                    <a:pt x="834" y="155"/>
                    <a:pt x="834" y="358"/>
                  </a:cubicBezTo>
                  <a:lnTo>
                    <a:pt x="834" y="834"/>
                  </a:lnTo>
                  <a:lnTo>
                    <a:pt x="358" y="834"/>
                  </a:lnTo>
                  <a:cubicBezTo>
                    <a:pt x="168" y="834"/>
                    <a:pt x="1" y="989"/>
                    <a:pt x="1" y="1191"/>
                  </a:cubicBezTo>
                  <a:cubicBezTo>
                    <a:pt x="1" y="1382"/>
                    <a:pt x="168" y="1549"/>
                    <a:pt x="358" y="1549"/>
                  </a:cubicBezTo>
                  <a:lnTo>
                    <a:pt x="834" y="1549"/>
                  </a:lnTo>
                  <a:lnTo>
                    <a:pt x="834" y="2025"/>
                  </a:lnTo>
                  <a:cubicBezTo>
                    <a:pt x="834" y="2215"/>
                    <a:pt x="1001" y="2382"/>
                    <a:pt x="1192" y="2382"/>
                  </a:cubicBezTo>
                  <a:cubicBezTo>
                    <a:pt x="1382" y="2382"/>
                    <a:pt x="1549" y="2215"/>
                    <a:pt x="1549" y="2025"/>
                  </a:cubicBezTo>
                  <a:lnTo>
                    <a:pt x="1549" y="1549"/>
                  </a:lnTo>
                  <a:lnTo>
                    <a:pt x="2025" y="1549"/>
                  </a:lnTo>
                  <a:cubicBezTo>
                    <a:pt x="2215" y="1549"/>
                    <a:pt x="2382" y="1382"/>
                    <a:pt x="2382" y="1191"/>
                  </a:cubicBezTo>
                  <a:cubicBezTo>
                    <a:pt x="2382" y="989"/>
                    <a:pt x="2227" y="834"/>
                    <a:pt x="2025" y="834"/>
                  </a:cubicBezTo>
                  <a:lnTo>
                    <a:pt x="1549" y="834"/>
                  </a:lnTo>
                  <a:lnTo>
                    <a:pt x="1549" y="358"/>
                  </a:lnTo>
                  <a:cubicBezTo>
                    <a:pt x="1549" y="155"/>
                    <a:pt x="1382" y="1"/>
                    <a:pt x="1192"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9"/>
            <p:cNvSpPr/>
            <p:nvPr/>
          </p:nvSpPr>
          <p:spPr>
            <a:xfrm>
              <a:off x="2784550" y="4117900"/>
              <a:ext cx="216725" cy="202550"/>
            </a:xfrm>
            <a:custGeom>
              <a:avLst/>
              <a:gdLst/>
              <a:ahLst/>
              <a:cxnLst/>
              <a:rect l="l" t="t" r="r" b="b"/>
              <a:pathLst>
                <a:path w="8669" h="8102" extrusionOk="0">
                  <a:moveTo>
                    <a:pt x="3013" y="703"/>
                  </a:moveTo>
                  <a:lnTo>
                    <a:pt x="2597" y="2608"/>
                  </a:lnTo>
                  <a:lnTo>
                    <a:pt x="965" y="2608"/>
                  </a:lnTo>
                  <a:lnTo>
                    <a:pt x="2132" y="703"/>
                  </a:lnTo>
                  <a:close/>
                  <a:moveTo>
                    <a:pt x="4883" y="703"/>
                  </a:moveTo>
                  <a:lnTo>
                    <a:pt x="5299" y="2608"/>
                  </a:lnTo>
                  <a:lnTo>
                    <a:pt x="3311" y="2608"/>
                  </a:lnTo>
                  <a:lnTo>
                    <a:pt x="3728" y="703"/>
                  </a:lnTo>
                  <a:close/>
                  <a:moveTo>
                    <a:pt x="6490" y="703"/>
                  </a:moveTo>
                  <a:lnTo>
                    <a:pt x="7657" y="2608"/>
                  </a:lnTo>
                  <a:lnTo>
                    <a:pt x="6026" y="2608"/>
                  </a:lnTo>
                  <a:lnTo>
                    <a:pt x="5609" y="703"/>
                  </a:lnTo>
                  <a:close/>
                  <a:moveTo>
                    <a:pt x="2620" y="3322"/>
                  </a:moveTo>
                  <a:lnTo>
                    <a:pt x="3490" y="6192"/>
                  </a:lnTo>
                  <a:lnTo>
                    <a:pt x="1108" y="3322"/>
                  </a:lnTo>
                  <a:close/>
                  <a:moveTo>
                    <a:pt x="7538" y="3322"/>
                  </a:moveTo>
                  <a:lnTo>
                    <a:pt x="5156" y="6192"/>
                  </a:lnTo>
                  <a:lnTo>
                    <a:pt x="6014" y="3322"/>
                  </a:lnTo>
                  <a:close/>
                  <a:moveTo>
                    <a:pt x="5275" y="3322"/>
                  </a:moveTo>
                  <a:lnTo>
                    <a:pt x="4299" y="6525"/>
                  </a:lnTo>
                  <a:lnTo>
                    <a:pt x="3347" y="3322"/>
                  </a:lnTo>
                  <a:close/>
                  <a:moveTo>
                    <a:pt x="1966" y="0"/>
                  </a:moveTo>
                  <a:cubicBezTo>
                    <a:pt x="1846" y="0"/>
                    <a:pt x="1727" y="60"/>
                    <a:pt x="1668" y="167"/>
                  </a:cubicBezTo>
                  <a:lnTo>
                    <a:pt x="72" y="2775"/>
                  </a:lnTo>
                  <a:cubicBezTo>
                    <a:pt x="1" y="2906"/>
                    <a:pt x="1" y="3072"/>
                    <a:pt x="108" y="3191"/>
                  </a:cubicBezTo>
                  <a:cubicBezTo>
                    <a:pt x="132" y="3215"/>
                    <a:pt x="4085" y="7978"/>
                    <a:pt x="4085" y="7978"/>
                  </a:cubicBezTo>
                  <a:cubicBezTo>
                    <a:pt x="4132" y="8059"/>
                    <a:pt x="4219" y="8101"/>
                    <a:pt x="4312" y="8101"/>
                  </a:cubicBezTo>
                  <a:cubicBezTo>
                    <a:pt x="4409" y="8101"/>
                    <a:pt x="4512" y="8057"/>
                    <a:pt x="4585" y="7966"/>
                  </a:cubicBezTo>
                  <a:lnTo>
                    <a:pt x="8562" y="3191"/>
                  </a:lnTo>
                  <a:cubicBezTo>
                    <a:pt x="8645" y="3072"/>
                    <a:pt x="8669" y="2906"/>
                    <a:pt x="8585" y="2775"/>
                  </a:cubicBezTo>
                  <a:lnTo>
                    <a:pt x="7002" y="167"/>
                  </a:lnTo>
                  <a:cubicBezTo>
                    <a:pt x="6942" y="60"/>
                    <a:pt x="6823" y="0"/>
                    <a:pt x="6704" y="0"/>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9"/>
          <p:cNvSpPr/>
          <p:nvPr/>
        </p:nvSpPr>
        <p:spPr>
          <a:xfrm>
            <a:off x="2008376" y="953731"/>
            <a:ext cx="407800" cy="382249"/>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p:nvPr/>
        </p:nvSpPr>
        <p:spPr>
          <a:xfrm rot="1083225">
            <a:off x="8534947" y="2747406"/>
            <a:ext cx="698450" cy="1233764"/>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rot="-1865464">
            <a:off x="283824" y="-415294"/>
            <a:ext cx="858549" cy="1430650"/>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lt1"/>
          </a:solidFill>
          <a:ln>
            <a:noFill/>
          </a:ln>
          <a:effectLst>
            <a:outerShdw blurRad="1143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2114471" y="1678296"/>
            <a:ext cx="195600" cy="195600"/>
          </a:xfrm>
          <a:prstGeom prst="ellipse">
            <a:avLst/>
          </a:prstGeom>
          <a:noFill/>
          <a:ln w="38100"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rot="1650267">
            <a:off x="1332136" y="1355652"/>
            <a:ext cx="57888" cy="535135"/>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7706897" y="1881072"/>
            <a:ext cx="304016" cy="37965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rot="6189788">
            <a:off x="7317506" y="2660564"/>
            <a:ext cx="393419" cy="368764"/>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a:off x="1453725" y="801625"/>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6968900" y="2459325"/>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8100321" y="2473946"/>
            <a:ext cx="195600" cy="195600"/>
          </a:xfrm>
          <a:prstGeom prst="ellipse">
            <a:avLst/>
          </a:prstGeom>
          <a:noFill/>
          <a:ln w="38100"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6852075" y="1420650"/>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409072" y="1335972"/>
            <a:ext cx="304016" cy="37965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rot="6653440">
            <a:off x="6278082" y="1355797"/>
            <a:ext cx="57889" cy="535140"/>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54;p38">
            <a:extLst>
              <a:ext uri="{FF2B5EF4-FFF2-40B4-BE49-F238E27FC236}">
                <a16:creationId xmlns:a16="http://schemas.microsoft.com/office/drawing/2014/main" id="{F889A277-EBB5-A2BA-E6B2-C909DEB1399E}"/>
              </a:ext>
            </a:extLst>
          </p:cNvPr>
          <p:cNvSpPr txBox="1">
            <a:spLocks/>
          </p:cNvSpPr>
          <p:nvPr/>
        </p:nvSpPr>
        <p:spPr>
          <a:xfrm>
            <a:off x="3141800" y="3244279"/>
            <a:ext cx="3088200" cy="119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1pPr>
            <a:lvl2pPr marL="914400" marR="0" lvl="1"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2pPr>
            <a:lvl3pPr marL="1371600" marR="0" lvl="2"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3pPr>
            <a:lvl4pPr marL="1828800" marR="0" lvl="3"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4pPr>
            <a:lvl5pPr marL="2286000" marR="0" lvl="4"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5pPr>
            <a:lvl6pPr marL="2743200" marR="0" lvl="5"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6pPr>
            <a:lvl7pPr marL="3200400" marR="0" lvl="6"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7pPr>
            <a:lvl8pPr marL="3657600" marR="0" lvl="7"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8pPr>
            <a:lvl9pPr marL="4114800" marR="0" lvl="8"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9pPr>
          </a:lstStyle>
          <a:p>
            <a:pPr marL="127000" indent="0"/>
            <a:r>
              <a:rPr lang="en-US" sz="1200" dirty="0">
                <a:solidFill>
                  <a:schemeClr val="bg1"/>
                </a:solidFill>
                <a:latin typeface="IBM Plex Sans" panose="020B0503050203000203" pitchFamily="34" charset="0"/>
              </a:rPr>
              <a:t>SELECT     MONTH(date) AS month,     COUNT(*) AS </a:t>
            </a:r>
            <a:r>
              <a:rPr lang="en-US" sz="1200" dirty="0" err="1">
                <a:solidFill>
                  <a:schemeClr val="bg1"/>
                </a:solidFill>
                <a:latin typeface="IBM Plex Sans" panose="020B0503050203000203" pitchFamily="34" charset="0"/>
              </a:rPr>
              <a:t>accident_count</a:t>
            </a:r>
            <a:r>
              <a:rPr lang="en-US" sz="1200" dirty="0">
                <a:solidFill>
                  <a:schemeClr val="bg1"/>
                </a:solidFill>
                <a:latin typeface="IBM Plex Sans" panose="020B0503050203000203" pitchFamily="34" charset="0"/>
              </a:rPr>
              <a:t>,     (COUNT(*) / (SELECT COUNT(*) FROM </a:t>
            </a:r>
            <a:r>
              <a:rPr lang="en-US" sz="1200" dirty="0" err="1">
                <a:solidFill>
                  <a:schemeClr val="bg1"/>
                </a:solidFill>
                <a:latin typeface="IBM Plex Sans" panose="020B0503050203000203" pitchFamily="34" charset="0"/>
              </a:rPr>
              <a:t>NYC_Collisions</a:t>
            </a:r>
            <a:r>
              <a:rPr lang="en-US" sz="1200" dirty="0">
                <a:solidFill>
                  <a:schemeClr val="bg1"/>
                </a:solidFill>
                <a:latin typeface="IBM Plex Sans" panose="020B0503050203000203" pitchFamily="34" charset="0"/>
              </a:rPr>
              <a:t>) * 100) AS percentage FROM </a:t>
            </a:r>
            <a:r>
              <a:rPr lang="en-US" sz="1200" dirty="0" err="1">
                <a:solidFill>
                  <a:schemeClr val="bg1"/>
                </a:solidFill>
                <a:latin typeface="IBM Plex Sans" panose="020B0503050203000203" pitchFamily="34" charset="0"/>
              </a:rPr>
              <a:t>NYC_Collisions</a:t>
            </a:r>
            <a:endParaRPr lang="en-US" sz="1200" dirty="0">
              <a:solidFill>
                <a:schemeClr val="bg1"/>
              </a:solidFill>
              <a:latin typeface="IBM Plex Sans" panose="020B0503050203000203" pitchFamily="34" charset="0"/>
            </a:endParaRPr>
          </a:p>
          <a:p>
            <a:pPr marL="127000" indent="0"/>
            <a:r>
              <a:rPr lang="en-US" sz="1200" dirty="0">
                <a:solidFill>
                  <a:schemeClr val="bg1"/>
                </a:solidFill>
                <a:latin typeface="IBM Plex Sans" panose="020B0503050203000203" pitchFamily="34" charset="0"/>
              </a:rPr>
              <a:t>GROUP BY     </a:t>
            </a:r>
          </a:p>
          <a:p>
            <a:pPr marL="127000" indent="0"/>
            <a:r>
              <a:rPr lang="en-US" sz="1200" dirty="0">
                <a:solidFill>
                  <a:schemeClr val="bg1"/>
                </a:solidFill>
                <a:latin typeface="IBM Plex Sans" panose="020B0503050203000203" pitchFamily="34" charset="0"/>
              </a:rPr>
              <a:t>MONTH(date);</a:t>
            </a:r>
          </a:p>
        </p:txBody>
      </p:sp>
      <p:pic>
        <p:nvPicPr>
          <p:cNvPr id="4" name="Picture 3">
            <a:extLst>
              <a:ext uri="{FF2B5EF4-FFF2-40B4-BE49-F238E27FC236}">
                <a16:creationId xmlns:a16="http://schemas.microsoft.com/office/drawing/2014/main" id="{7ECAD5C6-6642-765E-EA04-3EC84E9D1B17}"/>
              </a:ext>
            </a:extLst>
          </p:cNvPr>
          <p:cNvPicPr>
            <a:picLocks noChangeAspect="1"/>
          </p:cNvPicPr>
          <p:nvPr/>
        </p:nvPicPr>
        <p:blipFill>
          <a:blip r:embed="rId3"/>
          <a:stretch>
            <a:fillRect/>
          </a:stretch>
        </p:blipFill>
        <p:spPr>
          <a:xfrm>
            <a:off x="2924822" y="728714"/>
            <a:ext cx="3305178" cy="1785460"/>
          </a:xfrm>
          <a:prstGeom prst="flowChartAlternateProcess">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8"/>
          <p:cNvSpPr/>
          <p:nvPr/>
        </p:nvSpPr>
        <p:spPr>
          <a:xfrm>
            <a:off x="1287300" y="1442549"/>
            <a:ext cx="2258400" cy="2258400"/>
          </a:xfrm>
          <a:prstGeom prst="ellipse">
            <a:avLst/>
          </a:prstGeom>
          <a:noFill/>
          <a:ln w="38100" cap="flat" cmpd="sng">
            <a:solidFill>
              <a:schemeClr val="accent2"/>
            </a:solidFill>
            <a:prstDash val="solid"/>
            <a:round/>
            <a:headEnd type="none" w="sm" len="sm"/>
            <a:tailEnd type="none" w="sm" len="sm"/>
          </a:ln>
          <a:effectLst>
            <a:outerShdw blurRad="142875"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txBox="1">
            <a:spLocks noGrp="1"/>
          </p:cNvSpPr>
          <p:nvPr>
            <p:ph type="title"/>
          </p:nvPr>
        </p:nvSpPr>
        <p:spPr>
          <a:xfrm>
            <a:off x="4119986" y="1684800"/>
            <a:ext cx="3964539" cy="576000"/>
          </a:xfrm>
          <a:prstGeom prst="rect">
            <a:avLst/>
          </a:prstGeom>
        </p:spPr>
        <p:txBody>
          <a:bodyPr spcFirstLastPara="1" wrap="square" lIns="91425" tIns="91425" rIns="91425" bIns="91425" anchor="b" anchorCtr="0">
            <a:noAutofit/>
          </a:bodyPr>
          <a:lstStyle/>
          <a:p>
            <a:pPr algn="l"/>
            <a:r>
              <a:rPr lang="en-US" b="1" i="0" dirty="0">
                <a:solidFill>
                  <a:schemeClr val="bg1"/>
                </a:solidFill>
                <a:effectLst/>
                <a:latin typeface="Lato" panose="020F0502020204030203" pitchFamily="34" charset="0"/>
              </a:rPr>
              <a:t>Observation </a:t>
            </a:r>
          </a:p>
        </p:txBody>
      </p:sp>
      <p:sp>
        <p:nvSpPr>
          <p:cNvPr id="454" name="Google Shape;454;p38"/>
          <p:cNvSpPr txBox="1">
            <a:spLocks noGrp="1"/>
          </p:cNvSpPr>
          <p:nvPr>
            <p:ph type="subTitle" idx="1"/>
          </p:nvPr>
        </p:nvSpPr>
        <p:spPr>
          <a:xfrm>
            <a:off x="3863799" y="2010710"/>
            <a:ext cx="4834725" cy="2584738"/>
          </a:xfrm>
          <a:prstGeom prst="rect">
            <a:avLst/>
          </a:prstGeom>
        </p:spPr>
        <p:txBody>
          <a:bodyPr spcFirstLastPara="1" wrap="square" lIns="91425" tIns="91425" rIns="91425" bIns="91425" anchor="t" anchorCtr="0">
            <a:noAutofit/>
          </a:bodyPr>
          <a:lstStyle/>
          <a:p>
            <a:pPr marL="127000" indent="0">
              <a:buSzPct val="147000"/>
            </a:pPr>
            <a:endParaRPr lang="en-US" sz="1100" b="1" dirty="0"/>
          </a:p>
          <a:p>
            <a:pPr>
              <a:buSzPct val="147000"/>
              <a:buFont typeface="+mj-lt"/>
              <a:buAutoNum type="arabicPeriod"/>
            </a:pPr>
            <a:r>
              <a:rPr lang="en-US" sz="1100" b="1" dirty="0"/>
              <a:t>Highest Number of Accidents</a:t>
            </a:r>
            <a:r>
              <a:rPr lang="en-US" sz="1100" dirty="0"/>
              <a:t>: March has the highest number of accidents at 25,099, accounting for 10.5272% of all accidents.</a:t>
            </a:r>
          </a:p>
          <a:p>
            <a:pPr>
              <a:buSzPct val="147000"/>
              <a:buFont typeface="+mj-lt"/>
              <a:buAutoNum type="arabicPeriod"/>
            </a:pPr>
            <a:r>
              <a:rPr lang="en-US" sz="1100" b="1" dirty="0"/>
              <a:t>Lowest Number of Accidents</a:t>
            </a:r>
            <a:r>
              <a:rPr lang="en-US" sz="1100" dirty="0"/>
              <a:t>: December has the lowest number of accidents at 16,948, making up 7.1085% of the total.</a:t>
            </a:r>
          </a:p>
          <a:p>
            <a:pPr>
              <a:buSzPct val="147000"/>
              <a:buFont typeface="+mj-lt"/>
              <a:buAutoNum type="arabicPeriod"/>
            </a:pPr>
            <a:r>
              <a:rPr lang="en-US" sz="1100" b="1" dirty="0"/>
              <a:t>Winter Months</a:t>
            </a:r>
            <a:r>
              <a:rPr lang="en-US" sz="1100" dirty="0"/>
              <a:t>: January has a relatively high accident count at 23,023 (9.6565%), while February is lower at 21,207 (8.8948%) and December is the lowest.</a:t>
            </a:r>
          </a:p>
          <a:p>
            <a:pPr>
              <a:buSzPct val="147000"/>
              <a:buFont typeface="+mj-lt"/>
              <a:buAutoNum type="arabicPeriod"/>
            </a:pPr>
            <a:r>
              <a:rPr lang="en-US" sz="1100" b="1" dirty="0"/>
              <a:t>Spring Peak</a:t>
            </a:r>
            <a:r>
              <a:rPr lang="en-US" sz="1100" dirty="0"/>
              <a:t>: There is a peak in accidents in March (10.5272%), which might suggest that this month has unique factors leading to more accidents.</a:t>
            </a:r>
          </a:p>
          <a:p>
            <a:pPr>
              <a:buSzPct val="147000"/>
              <a:buFont typeface="+mj-lt"/>
              <a:buAutoNum type="arabicPeriod"/>
            </a:pPr>
            <a:r>
              <a:rPr lang="en-US" sz="1100" b="1" dirty="0"/>
              <a:t>Summer and Fall</a:t>
            </a:r>
            <a:r>
              <a:rPr lang="en-US" sz="1100" dirty="0"/>
              <a:t>: The accident percentages are relatively lower in July, August, and September, with the percentages below 8%. This could suggest fewer accidents during these months compared to other times of the year.</a:t>
            </a:r>
          </a:p>
        </p:txBody>
      </p:sp>
      <p:sp>
        <p:nvSpPr>
          <p:cNvPr id="455" name="Google Shape;455;p38"/>
          <p:cNvSpPr/>
          <p:nvPr/>
        </p:nvSpPr>
        <p:spPr>
          <a:xfrm>
            <a:off x="1437600" y="1592850"/>
            <a:ext cx="1957800" cy="19578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8"/>
          <p:cNvGrpSpPr/>
          <p:nvPr/>
        </p:nvGrpSpPr>
        <p:grpSpPr>
          <a:xfrm>
            <a:off x="2011886" y="2256930"/>
            <a:ext cx="809228" cy="629637"/>
            <a:chOff x="6457650" y="4065500"/>
            <a:chExt cx="303025" cy="235775"/>
          </a:xfrm>
        </p:grpSpPr>
        <p:sp>
          <p:nvSpPr>
            <p:cNvPr id="457" name="Google Shape;457;p38"/>
            <p:cNvSpPr/>
            <p:nvPr/>
          </p:nvSpPr>
          <p:spPr>
            <a:xfrm>
              <a:off x="6534725" y="4114325"/>
              <a:ext cx="81900" cy="136350"/>
            </a:xfrm>
            <a:custGeom>
              <a:avLst/>
              <a:gdLst/>
              <a:ahLst/>
              <a:cxnLst/>
              <a:rect l="l" t="t" r="r" b="b"/>
              <a:pathLst>
                <a:path w="3276" h="5454" extrusionOk="0">
                  <a:moveTo>
                    <a:pt x="1620" y="1"/>
                  </a:moveTo>
                  <a:cubicBezTo>
                    <a:pt x="1430" y="1"/>
                    <a:pt x="1263" y="155"/>
                    <a:pt x="1263" y="358"/>
                  </a:cubicBezTo>
                  <a:lnTo>
                    <a:pt x="1263" y="774"/>
                  </a:lnTo>
                  <a:cubicBezTo>
                    <a:pt x="441" y="774"/>
                    <a:pt x="13" y="1346"/>
                    <a:pt x="13" y="1929"/>
                  </a:cubicBezTo>
                  <a:cubicBezTo>
                    <a:pt x="13" y="2572"/>
                    <a:pt x="537" y="3084"/>
                    <a:pt x="1168" y="3084"/>
                  </a:cubicBezTo>
                  <a:lnTo>
                    <a:pt x="2061" y="3084"/>
                  </a:lnTo>
                  <a:cubicBezTo>
                    <a:pt x="2323" y="3084"/>
                    <a:pt x="2513" y="3287"/>
                    <a:pt x="2513" y="3537"/>
                  </a:cubicBezTo>
                  <a:cubicBezTo>
                    <a:pt x="2513" y="3787"/>
                    <a:pt x="2323" y="3977"/>
                    <a:pt x="2061" y="3977"/>
                  </a:cubicBezTo>
                  <a:lnTo>
                    <a:pt x="1132" y="3977"/>
                  </a:lnTo>
                  <a:cubicBezTo>
                    <a:pt x="953" y="3977"/>
                    <a:pt x="775" y="3894"/>
                    <a:pt x="656" y="3739"/>
                  </a:cubicBezTo>
                  <a:cubicBezTo>
                    <a:pt x="591" y="3661"/>
                    <a:pt x="494" y="3622"/>
                    <a:pt x="394" y="3622"/>
                  </a:cubicBezTo>
                  <a:cubicBezTo>
                    <a:pt x="311" y="3622"/>
                    <a:pt x="226" y="3649"/>
                    <a:pt x="156" y="3703"/>
                  </a:cubicBezTo>
                  <a:cubicBezTo>
                    <a:pt x="13" y="3822"/>
                    <a:pt x="1" y="4037"/>
                    <a:pt x="120" y="4192"/>
                  </a:cubicBezTo>
                  <a:cubicBezTo>
                    <a:pt x="441" y="4596"/>
                    <a:pt x="834" y="4680"/>
                    <a:pt x="1275" y="4680"/>
                  </a:cubicBezTo>
                  <a:lnTo>
                    <a:pt x="1275" y="5096"/>
                  </a:lnTo>
                  <a:cubicBezTo>
                    <a:pt x="1275" y="5287"/>
                    <a:pt x="1441" y="5454"/>
                    <a:pt x="1632" y="5454"/>
                  </a:cubicBezTo>
                  <a:cubicBezTo>
                    <a:pt x="1822" y="5454"/>
                    <a:pt x="1989" y="5287"/>
                    <a:pt x="1989" y="5096"/>
                  </a:cubicBezTo>
                  <a:lnTo>
                    <a:pt x="1989" y="4680"/>
                  </a:lnTo>
                  <a:cubicBezTo>
                    <a:pt x="2799" y="4680"/>
                    <a:pt x="3239" y="4132"/>
                    <a:pt x="3239" y="3525"/>
                  </a:cubicBezTo>
                  <a:cubicBezTo>
                    <a:pt x="3239" y="2918"/>
                    <a:pt x="2727" y="2394"/>
                    <a:pt x="2084" y="2394"/>
                  </a:cubicBezTo>
                  <a:lnTo>
                    <a:pt x="1191" y="2394"/>
                  </a:lnTo>
                  <a:cubicBezTo>
                    <a:pt x="941" y="2394"/>
                    <a:pt x="739" y="2203"/>
                    <a:pt x="739" y="1941"/>
                  </a:cubicBezTo>
                  <a:cubicBezTo>
                    <a:pt x="739" y="1691"/>
                    <a:pt x="941" y="1501"/>
                    <a:pt x="1191" y="1501"/>
                  </a:cubicBezTo>
                  <a:lnTo>
                    <a:pt x="2037" y="1501"/>
                  </a:lnTo>
                  <a:cubicBezTo>
                    <a:pt x="2251" y="1501"/>
                    <a:pt x="2454" y="1620"/>
                    <a:pt x="2573" y="1798"/>
                  </a:cubicBezTo>
                  <a:cubicBezTo>
                    <a:pt x="2641" y="1904"/>
                    <a:pt x="2757" y="1957"/>
                    <a:pt x="2873" y="1957"/>
                  </a:cubicBezTo>
                  <a:cubicBezTo>
                    <a:pt x="2939" y="1957"/>
                    <a:pt x="3004" y="1940"/>
                    <a:pt x="3061" y="1906"/>
                  </a:cubicBezTo>
                  <a:cubicBezTo>
                    <a:pt x="3227" y="1798"/>
                    <a:pt x="3275" y="1572"/>
                    <a:pt x="3168" y="1405"/>
                  </a:cubicBezTo>
                  <a:lnTo>
                    <a:pt x="3168" y="1394"/>
                  </a:lnTo>
                  <a:cubicBezTo>
                    <a:pt x="2918" y="1013"/>
                    <a:pt x="2513" y="774"/>
                    <a:pt x="1977" y="774"/>
                  </a:cubicBezTo>
                  <a:lnTo>
                    <a:pt x="1977" y="358"/>
                  </a:lnTo>
                  <a:cubicBezTo>
                    <a:pt x="1977" y="155"/>
                    <a:pt x="1811" y="1"/>
                    <a:pt x="1620"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6457650" y="4065500"/>
              <a:ext cx="303025" cy="235775"/>
            </a:xfrm>
            <a:custGeom>
              <a:avLst/>
              <a:gdLst/>
              <a:ahLst/>
              <a:cxnLst/>
              <a:rect l="l" t="t" r="r" b="b"/>
              <a:pathLst>
                <a:path w="12121" h="9431" extrusionOk="0">
                  <a:moveTo>
                    <a:pt x="10466" y="1227"/>
                  </a:moveTo>
                  <a:lnTo>
                    <a:pt x="10192" y="5502"/>
                  </a:lnTo>
                  <a:cubicBezTo>
                    <a:pt x="10180" y="5716"/>
                    <a:pt x="10347" y="5871"/>
                    <a:pt x="10549" y="5871"/>
                  </a:cubicBezTo>
                  <a:lnTo>
                    <a:pt x="11001" y="5871"/>
                  </a:lnTo>
                  <a:lnTo>
                    <a:pt x="9561" y="7919"/>
                  </a:lnTo>
                  <a:cubicBezTo>
                    <a:pt x="9347" y="7633"/>
                    <a:pt x="8334" y="6168"/>
                    <a:pt x="8132" y="5871"/>
                  </a:cubicBezTo>
                  <a:lnTo>
                    <a:pt x="8573" y="5871"/>
                  </a:lnTo>
                  <a:cubicBezTo>
                    <a:pt x="8787" y="5871"/>
                    <a:pt x="8942" y="5692"/>
                    <a:pt x="8930" y="5502"/>
                  </a:cubicBezTo>
                  <a:lnTo>
                    <a:pt x="8668" y="1227"/>
                  </a:lnTo>
                  <a:close/>
                  <a:moveTo>
                    <a:pt x="4739" y="680"/>
                  </a:moveTo>
                  <a:cubicBezTo>
                    <a:pt x="6060" y="680"/>
                    <a:pt x="7275" y="1323"/>
                    <a:pt x="8025" y="2406"/>
                  </a:cubicBezTo>
                  <a:lnTo>
                    <a:pt x="8192" y="5180"/>
                  </a:lnTo>
                  <a:lnTo>
                    <a:pt x="7442" y="5180"/>
                  </a:lnTo>
                  <a:cubicBezTo>
                    <a:pt x="7156" y="5180"/>
                    <a:pt x="7001" y="5502"/>
                    <a:pt x="7156" y="5728"/>
                  </a:cubicBezTo>
                  <a:lnTo>
                    <a:pt x="8037" y="6978"/>
                  </a:lnTo>
                  <a:cubicBezTo>
                    <a:pt x="7275" y="8061"/>
                    <a:pt x="6060" y="8716"/>
                    <a:pt x="4739" y="8716"/>
                  </a:cubicBezTo>
                  <a:cubicBezTo>
                    <a:pt x="2512" y="8716"/>
                    <a:pt x="714" y="6918"/>
                    <a:pt x="714" y="4704"/>
                  </a:cubicBezTo>
                  <a:cubicBezTo>
                    <a:pt x="714" y="2489"/>
                    <a:pt x="2512" y="680"/>
                    <a:pt x="4739" y="680"/>
                  </a:cubicBezTo>
                  <a:close/>
                  <a:moveTo>
                    <a:pt x="4715" y="1"/>
                  </a:moveTo>
                  <a:cubicBezTo>
                    <a:pt x="2119" y="1"/>
                    <a:pt x="0" y="2108"/>
                    <a:pt x="0" y="4716"/>
                  </a:cubicBezTo>
                  <a:cubicBezTo>
                    <a:pt x="0" y="7323"/>
                    <a:pt x="2119" y="9431"/>
                    <a:pt x="4715" y="9431"/>
                  </a:cubicBezTo>
                  <a:cubicBezTo>
                    <a:pt x="6168" y="9431"/>
                    <a:pt x="7549" y="8776"/>
                    <a:pt x="8454" y="7609"/>
                  </a:cubicBezTo>
                  <a:lnTo>
                    <a:pt x="9263" y="8752"/>
                  </a:lnTo>
                  <a:cubicBezTo>
                    <a:pt x="9329" y="8847"/>
                    <a:pt x="9436" y="8895"/>
                    <a:pt x="9544" y="8895"/>
                  </a:cubicBezTo>
                  <a:cubicBezTo>
                    <a:pt x="9653" y="8895"/>
                    <a:pt x="9763" y="8847"/>
                    <a:pt x="9835" y="8752"/>
                  </a:cubicBezTo>
                  <a:lnTo>
                    <a:pt x="11954" y="5740"/>
                  </a:lnTo>
                  <a:cubicBezTo>
                    <a:pt x="12121" y="5490"/>
                    <a:pt x="11954" y="5180"/>
                    <a:pt x="11656" y="5180"/>
                  </a:cubicBezTo>
                  <a:lnTo>
                    <a:pt x="10906" y="5180"/>
                  </a:lnTo>
                  <a:lnTo>
                    <a:pt x="11180" y="906"/>
                  </a:lnTo>
                  <a:cubicBezTo>
                    <a:pt x="11192" y="703"/>
                    <a:pt x="11025" y="537"/>
                    <a:pt x="10823" y="537"/>
                  </a:cubicBezTo>
                  <a:lnTo>
                    <a:pt x="8275" y="537"/>
                  </a:lnTo>
                  <a:cubicBezTo>
                    <a:pt x="8073" y="537"/>
                    <a:pt x="7906" y="715"/>
                    <a:pt x="7918" y="906"/>
                  </a:cubicBezTo>
                  <a:lnTo>
                    <a:pt x="7930" y="1263"/>
                  </a:lnTo>
                  <a:cubicBezTo>
                    <a:pt x="7072" y="465"/>
                    <a:pt x="5929" y="1"/>
                    <a:pt x="4715"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8"/>
          <p:cNvSpPr/>
          <p:nvPr/>
        </p:nvSpPr>
        <p:spPr>
          <a:xfrm flipH="1">
            <a:off x="789439" y="2759534"/>
            <a:ext cx="1015791" cy="954689"/>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rot="1857768" flipH="1">
            <a:off x="181659" y="-469466"/>
            <a:ext cx="937151" cy="1558071"/>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flipH="1">
            <a:off x="1386813" y="910470"/>
            <a:ext cx="337487" cy="419404"/>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flipH="1">
            <a:off x="-155227" y="2383976"/>
            <a:ext cx="403450" cy="375550"/>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rot="1829653" flipH="1">
            <a:off x="3269989" y="3704509"/>
            <a:ext cx="337049" cy="419926"/>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flipH="1">
            <a:off x="3829214" y="2842650"/>
            <a:ext cx="1527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flipH="1">
            <a:off x="2321848" y="6866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flipH="1">
            <a:off x="636748" y="16532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6A90737E-EEC8-FCB5-AE5C-6BF9010530F3}"/>
              </a:ext>
            </a:extLst>
          </p:cNvPr>
          <p:cNvPicPr>
            <a:picLocks noChangeAspect="1"/>
          </p:cNvPicPr>
          <p:nvPr/>
        </p:nvPicPr>
        <p:blipFill>
          <a:blip r:embed="rId3"/>
          <a:stretch>
            <a:fillRect/>
          </a:stretch>
        </p:blipFill>
        <p:spPr>
          <a:xfrm>
            <a:off x="1470325" y="1653294"/>
            <a:ext cx="1892350" cy="1851493"/>
          </a:xfrm>
          <a:prstGeom prst="flowChartConnector">
            <a:avLst/>
          </a:prstGeom>
        </p:spPr>
      </p:pic>
    </p:spTree>
    <p:extLst>
      <p:ext uri="{BB962C8B-B14F-4D97-AF65-F5344CB8AC3E}">
        <p14:creationId xmlns:p14="http://schemas.microsoft.com/office/powerpoint/2010/main" val="1268270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8"/>
          <p:cNvSpPr/>
          <p:nvPr/>
        </p:nvSpPr>
        <p:spPr>
          <a:xfrm>
            <a:off x="1287300" y="1442549"/>
            <a:ext cx="2258400" cy="2258400"/>
          </a:xfrm>
          <a:prstGeom prst="ellipse">
            <a:avLst/>
          </a:prstGeom>
          <a:noFill/>
          <a:ln w="38100" cap="flat" cmpd="sng">
            <a:solidFill>
              <a:schemeClr val="accent2"/>
            </a:solidFill>
            <a:prstDash val="solid"/>
            <a:round/>
            <a:headEnd type="none" w="sm" len="sm"/>
            <a:tailEnd type="none" w="sm" len="sm"/>
          </a:ln>
          <a:effectLst>
            <a:outerShdw blurRad="142875"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txBox="1">
            <a:spLocks noGrp="1"/>
          </p:cNvSpPr>
          <p:nvPr>
            <p:ph type="title"/>
          </p:nvPr>
        </p:nvSpPr>
        <p:spPr>
          <a:xfrm>
            <a:off x="3829214" y="1684800"/>
            <a:ext cx="5314785" cy="576000"/>
          </a:xfrm>
          <a:prstGeom prst="rect">
            <a:avLst/>
          </a:prstGeom>
        </p:spPr>
        <p:txBody>
          <a:bodyPr spcFirstLastPara="1" wrap="square" lIns="91425" tIns="91425" rIns="91425" bIns="91425" anchor="b" anchorCtr="0">
            <a:noAutofit/>
          </a:bodyPr>
          <a:lstStyle/>
          <a:p>
            <a:pPr algn="l"/>
            <a:r>
              <a:rPr lang="en-US" sz="2400" b="1" dirty="0"/>
              <a:t>Possible Seasonal Patterns</a:t>
            </a:r>
            <a:endParaRPr lang="en-US" sz="2400" b="1" i="0" dirty="0">
              <a:solidFill>
                <a:schemeClr val="bg1"/>
              </a:solidFill>
              <a:effectLst/>
              <a:latin typeface="Lato" panose="020F0502020204030203" pitchFamily="34" charset="0"/>
            </a:endParaRPr>
          </a:p>
        </p:txBody>
      </p:sp>
      <p:sp>
        <p:nvSpPr>
          <p:cNvPr id="454" name="Google Shape;454;p38"/>
          <p:cNvSpPr txBox="1">
            <a:spLocks noGrp="1"/>
          </p:cNvSpPr>
          <p:nvPr>
            <p:ph type="subTitle" idx="1"/>
          </p:nvPr>
        </p:nvSpPr>
        <p:spPr>
          <a:xfrm>
            <a:off x="3905564" y="2127940"/>
            <a:ext cx="4834725" cy="2584738"/>
          </a:xfrm>
          <a:prstGeom prst="rect">
            <a:avLst/>
          </a:prstGeom>
        </p:spPr>
        <p:txBody>
          <a:bodyPr spcFirstLastPara="1" wrap="square" lIns="91425" tIns="91425" rIns="91425" bIns="91425" anchor="t" anchorCtr="0">
            <a:noAutofit/>
          </a:bodyPr>
          <a:lstStyle/>
          <a:p>
            <a:endParaRPr lang="en-US" sz="1200" b="1" dirty="0"/>
          </a:p>
          <a:p>
            <a:pPr>
              <a:buFont typeface="Arial" panose="020B0604020202020204" pitchFamily="34" charset="0"/>
              <a:buChar char="•"/>
            </a:pPr>
            <a:r>
              <a:rPr lang="en-US" sz="1200" b="1" dirty="0"/>
              <a:t>Winter (Dec - Feb)</a:t>
            </a:r>
            <a:r>
              <a:rPr lang="en-US" sz="1200" dirty="0"/>
              <a:t>: Higher in January but overall lower in December.</a:t>
            </a:r>
          </a:p>
          <a:p>
            <a:pPr>
              <a:buFont typeface="Arial" panose="020B0604020202020204" pitchFamily="34" charset="0"/>
              <a:buChar char="•"/>
            </a:pPr>
            <a:r>
              <a:rPr lang="en-US" sz="1200" b="1" dirty="0"/>
              <a:t>Spring (Mar - May)</a:t>
            </a:r>
            <a:r>
              <a:rPr lang="en-US" sz="1200" dirty="0"/>
              <a:t>: Significant peak in March, followed by slightly lower numbers in April and May.</a:t>
            </a:r>
          </a:p>
          <a:p>
            <a:pPr>
              <a:buFont typeface="Arial" panose="020B0604020202020204" pitchFamily="34" charset="0"/>
              <a:buChar char="•"/>
            </a:pPr>
            <a:r>
              <a:rPr lang="en-US" sz="1200" b="1" dirty="0"/>
              <a:t>Summer (Jun - Aug)</a:t>
            </a:r>
            <a:r>
              <a:rPr lang="en-US" sz="1200" dirty="0"/>
              <a:t>: Generally lower accident counts, possibly due to better weather and road conditions.</a:t>
            </a:r>
          </a:p>
          <a:p>
            <a:pPr>
              <a:buFont typeface="Arial" panose="020B0604020202020204" pitchFamily="34" charset="0"/>
              <a:buChar char="•"/>
            </a:pPr>
            <a:r>
              <a:rPr lang="en-US" sz="1200" b="1" dirty="0"/>
              <a:t>Fall (Sep - Nov)</a:t>
            </a:r>
            <a:r>
              <a:rPr lang="en-US" sz="1200" dirty="0"/>
              <a:t>: Steady with a slight decrease in November.</a:t>
            </a:r>
          </a:p>
        </p:txBody>
      </p:sp>
      <p:sp>
        <p:nvSpPr>
          <p:cNvPr id="455" name="Google Shape;455;p38"/>
          <p:cNvSpPr/>
          <p:nvPr/>
        </p:nvSpPr>
        <p:spPr>
          <a:xfrm>
            <a:off x="1437600" y="1592850"/>
            <a:ext cx="1957800" cy="19578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8"/>
          <p:cNvGrpSpPr/>
          <p:nvPr/>
        </p:nvGrpSpPr>
        <p:grpSpPr>
          <a:xfrm>
            <a:off x="2011886" y="2256930"/>
            <a:ext cx="809228" cy="629637"/>
            <a:chOff x="6457650" y="4065500"/>
            <a:chExt cx="303025" cy="235775"/>
          </a:xfrm>
        </p:grpSpPr>
        <p:sp>
          <p:nvSpPr>
            <p:cNvPr id="457" name="Google Shape;457;p38"/>
            <p:cNvSpPr/>
            <p:nvPr/>
          </p:nvSpPr>
          <p:spPr>
            <a:xfrm>
              <a:off x="6534725" y="4114325"/>
              <a:ext cx="81900" cy="136350"/>
            </a:xfrm>
            <a:custGeom>
              <a:avLst/>
              <a:gdLst/>
              <a:ahLst/>
              <a:cxnLst/>
              <a:rect l="l" t="t" r="r" b="b"/>
              <a:pathLst>
                <a:path w="3276" h="5454" extrusionOk="0">
                  <a:moveTo>
                    <a:pt x="1620" y="1"/>
                  </a:moveTo>
                  <a:cubicBezTo>
                    <a:pt x="1430" y="1"/>
                    <a:pt x="1263" y="155"/>
                    <a:pt x="1263" y="358"/>
                  </a:cubicBezTo>
                  <a:lnTo>
                    <a:pt x="1263" y="774"/>
                  </a:lnTo>
                  <a:cubicBezTo>
                    <a:pt x="441" y="774"/>
                    <a:pt x="13" y="1346"/>
                    <a:pt x="13" y="1929"/>
                  </a:cubicBezTo>
                  <a:cubicBezTo>
                    <a:pt x="13" y="2572"/>
                    <a:pt x="537" y="3084"/>
                    <a:pt x="1168" y="3084"/>
                  </a:cubicBezTo>
                  <a:lnTo>
                    <a:pt x="2061" y="3084"/>
                  </a:lnTo>
                  <a:cubicBezTo>
                    <a:pt x="2323" y="3084"/>
                    <a:pt x="2513" y="3287"/>
                    <a:pt x="2513" y="3537"/>
                  </a:cubicBezTo>
                  <a:cubicBezTo>
                    <a:pt x="2513" y="3787"/>
                    <a:pt x="2323" y="3977"/>
                    <a:pt x="2061" y="3977"/>
                  </a:cubicBezTo>
                  <a:lnTo>
                    <a:pt x="1132" y="3977"/>
                  </a:lnTo>
                  <a:cubicBezTo>
                    <a:pt x="953" y="3977"/>
                    <a:pt x="775" y="3894"/>
                    <a:pt x="656" y="3739"/>
                  </a:cubicBezTo>
                  <a:cubicBezTo>
                    <a:pt x="591" y="3661"/>
                    <a:pt x="494" y="3622"/>
                    <a:pt x="394" y="3622"/>
                  </a:cubicBezTo>
                  <a:cubicBezTo>
                    <a:pt x="311" y="3622"/>
                    <a:pt x="226" y="3649"/>
                    <a:pt x="156" y="3703"/>
                  </a:cubicBezTo>
                  <a:cubicBezTo>
                    <a:pt x="13" y="3822"/>
                    <a:pt x="1" y="4037"/>
                    <a:pt x="120" y="4192"/>
                  </a:cubicBezTo>
                  <a:cubicBezTo>
                    <a:pt x="441" y="4596"/>
                    <a:pt x="834" y="4680"/>
                    <a:pt x="1275" y="4680"/>
                  </a:cubicBezTo>
                  <a:lnTo>
                    <a:pt x="1275" y="5096"/>
                  </a:lnTo>
                  <a:cubicBezTo>
                    <a:pt x="1275" y="5287"/>
                    <a:pt x="1441" y="5454"/>
                    <a:pt x="1632" y="5454"/>
                  </a:cubicBezTo>
                  <a:cubicBezTo>
                    <a:pt x="1822" y="5454"/>
                    <a:pt x="1989" y="5287"/>
                    <a:pt x="1989" y="5096"/>
                  </a:cubicBezTo>
                  <a:lnTo>
                    <a:pt x="1989" y="4680"/>
                  </a:lnTo>
                  <a:cubicBezTo>
                    <a:pt x="2799" y="4680"/>
                    <a:pt x="3239" y="4132"/>
                    <a:pt x="3239" y="3525"/>
                  </a:cubicBezTo>
                  <a:cubicBezTo>
                    <a:pt x="3239" y="2918"/>
                    <a:pt x="2727" y="2394"/>
                    <a:pt x="2084" y="2394"/>
                  </a:cubicBezTo>
                  <a:lnTo>
                    <a:pt x="1191" y="2394"/>
                  </a:lnTo>
                  <a:cubicBezTo>
                    <a:pt x="941" y="2394"/>
                    <a:pt x="739" y="2203"/>
                    <a:pt x="739" y="1941"/>
                  </a:cubicBezTo>
                  <a:cubicBezTo>
                    <a:pt x="739" y="1691"/>
                    <a:pt x="941" y="1501"/>
                    <a:pt x="1191" y="1501"/>
                  </a:cubicBezTo>
                  <a:lnTo>
                    <a:pt x="2037" y="1501"/>
                  </a:lnTo>
                  <a:cubicBezTo>
                    <a:pt x="2251" y="1501"/>
                    <a:pt x="2454" y="1620"/>
                    <a:pt x="2573" y="1798"/>
                  </a:cubicBezTo>
                  <a:cubicBezTo>
                    <a:pt x="2641" y="1904"/>
                    <a:pt x="2757" y="1957"/>
                    <a:pt x="2873" y="1957"/>
                  </a:cubicBezTo>
                  <a:cubicBezTo>
                    <a:pt x="2939" y="1957"/>
                    <a:pt x="3004" y="1940"/>
                    <a:pt x="3061" y="1906"/>
                  </a:cubicBezTo>
                  <a:cubicBezTo>
                    <a:pt x="3227" y="1798"/>
                    <a:pt x="3275" y="1572"/>
                    <a:pt x="3168" y="1405"/>
                  </a:cubicBezTo>
                  <a:lnTo>
                    <a:pt x="3168" y="1394"/>
                  </a:lnTo>
                  <a:cubicBezTo>
                    <a:pt x="2918" y="1013"/>
                    <a:pt x="2513" y="774"/>
                    <a:pt x="1977" y="774"/>
                  </a:cubicBezTo>
                  <a:lnTo>
                    <a:pt x="1977" y="358"/>
                  </a:lnTo>
                  <a:cubicBezTo>
                    <a:pt x="1977" y="155"/>
                    <a:pt x="1811" y="1"/>
                    <a:pt x="1620"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6457650" y="4065500"/>
              <a:ext cx="303025" cy="235775"/>
            </a:xfrm>
            <a:custGeom>
              <a:avLst/>
              <a:gdLst/>
              <a:ahLst/>
              <a:cxnLst/>
              <a:rect l="l" t="t" r="r" b="b"/>
              <a:pathLst>
                <a:path w="12121" h="9431" extrusionOk="0">
                  <a:moveTo>
                    <a:pt x="10466" y="1227"/>
                  </a:moveTo>
                  <a:lnTo>
                    <a:pt x="10192" y="5502"/>
                  </a:lnTo>
                  <a:cubicBezTo>
                    <a:pt x="10180" y="5716"/>
                    <a:pt x="10347" y="5871"/>
                    <a:pt x="10549" y="5871"/>
                  </a:cubicBezTo>
                  <a:lnTo>
                    <a:pt x="11001" y="5871"/>
                  </a:lnTo>
                  <a:lnTo>
                    <a:pt x="9561" y="7919"/>
                  </a:lnTo>
                  <a:cubicBezTo>
                    <a:pt x="9347" y="7633"/>
                    <a:pt x="8334" y="6168"/>
                    <a:pt x="8132" y="5871"/>
                  </a:cubicBezTo>
                  <a:lnTo>
                    <a:pt x="8573" y="5871"/>
                  </a:lnTo>
                  <a:cubicBezTo>
                    <a:pt x="8787" y="5871"/>
                    <a:pt x="8942" y="5692"/>
                    <a:pt x="8930" y="5502"/>
                  </a:cubicBezTo>
                  <a:lnTo>
                    <a:pt x="8668" y="1227"/>
                  </a:lnTo>
                  <a:close/>
                  <a:moveTo>
                    <a:pt x="4739" y="680"/>
                  </a:moveTo>
                  <a:cubicBezTo>
                    <a:pt x="6060" y="680"/>
                    <a:pt x="7275" y="1323"/>
                    <a:pt x="8025" y="2406"/>
                  </a:cubicBezTo>
                  <a:lnTo>
                    <a:pt x="8192" y="5180"/>
                  </a:lnTo>
                  <a:lnTo>
                    <a:pt x="7442" y="5180"/>
                  </a:lnTo>
                  <a:cubicBezTo>
                    <a:pt x="7156" y="5180"/>
                    <a:pt x="7001" y="5502"/>
                    <a:pt x="7156" y="5728"/>
                  </a:cubicBezTo>
                  <a:lnTo>
                    <a:pt x="8037" y="6978"/>
                  </a:lnTo>
                  <a:cubicBezTo>
                    <a:pt x="7275" y="8061"/>
                    <a:pt x="6060" y="8716"/>
                    <a:pt x="4739" y="8716"/>
                  </a:cubicBezTo>
                  <a:cubicBezTo>
                    <a:pt x="2512" y="8716"/>
                    <a:pt x="714" y="6918"/>
                    <a:pt x="714" y="4704"/>
                  </a:cubicBezTo>
                  <a:cubicBezTo>
                    <a:pt x="714" y="2489"/>
                    <a:pt x="2512" y="680"/>
                    <a:pt x="4739" y="680"/>
                  </a:cubicBezTo>
                  <a:close/>
                  <a:moveTo>
                    <a:pt x="4715" y="1"/>
                  </a:moveTo>
                  <a:cubicBezTo>
                    <a:pt x="2119" y="1"/>
                    <a:pt x="0" y="2108"/>
                    <a:pt x="0" y="4716"/>
                  </a:cubicBezTo>
                  <a:cubicBezTo>
                    <a:pt x="0" y="7323"/>
                    <a:pt x="2119" y="9431"/>
                    <a:pt x="4715" y="9431"/>
                  </a:cubicBezTo>
                  <a:cubicBezTo>
                    <a:pt x="6168" y="9431"/>
                    <a:pt x="7549" y="8776"/>
                    <a:pt x="8454" y="7609"/>
                  </a:cubicBezTo>
                  <a:lnTo>
                    <a:pt x="9263" y="8752"/>
                  </a:lnTo>
                  <a:cubicBezTo>
                    <a:pt x="9329" y="8847"/>
                    <a:pt x="9436" y="8895"/>
                    <a:pt x="9544" y="8895"/>
                  </a:cubicBezTo>
                  <a:cubicBezTo>
                    <a:pt x="9653" y="8895"/>
                    <a:pt x="9763" y="8847"/>
                    <a:pt x="9835" y="8752"/>
                  </a:cubicBezTo>
                  <a:lnTo>
                    <a:pt x="11954" y="5740"/>
                  </a:lnTo>
                  <a:cubicBezTo>
                    <a:pt x="12121" y="5490"/>
                    <a:pt x="11954" y="5180"/>
                    <a:pt x="11656" y="5180"/>
                  </a:cubicBezTo>
                  <a:lnTo>
                    <a:pt x="10906" y="5180"/>
                  </a:lnTo>
                  <a:lnTo>
                    <a:pt x="11180" y="906"/>
                  </a:lnTo>
                  <a:cubicBezTo>
                    <a:pt x="11192" y="703"/>
                    <a:pt x="11025" y="537"/>
                    <a:pt x="10823" y="537"/>
                  </a:cubicBezTo>
                  <a:lnTo>
                    <a:pt x="8275" y="537"/>
                  </a:lnTo>
                  <a:cubicBezTo>
                    <a:pt x="8073" y="537"/>
                    <a:pt x="7906" y="715"/>
                    <a:pt x="7918" y="906"/>
                  </a:cubicBezTo>
                  <a:lnTo>
                    <a:pt x="7930" y="1263"/>
                  </a:lnTo>
                  <a:cubicBezTo>
                    <a:pt x="7072" y="465"/>
                    <a:pt x="5929" y="1"/>
                    <a:pt x="4715"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8"/>
          <p:cNvSpPr/>
          <p:nvPr/>
        </p:nvSpPr>
        <p:spPr>
          <a:xfrm flipH="1">
            <a:off x="789439" y="2759534"/>
            <a:ext cx="1015791" cy="954689"/>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rot="1857768" flipH="1">
            <a:off x="181659" y="-469466"/>
            <a:ext cx="937151" cy="1558071"/>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flipH="1">
            <a:off x="1386813" y="910470"/>
            <a:ext cx="337487" cy="419404"/>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flipH="1">
            <a:off x="-155227" y="2383976"/>
            <a:ext cx="403450" cy="375550"/>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rot="1829653" flipH="1">
            <a:off x="3269989" y="3704509"/>
            <a:ext cx="337049" cy="419926"/>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flipH="1">
            <a:off x="3829214" y="2842650"/>
            <a:ext cx="1527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flipH="1">
            <a:off x="2321848" y="6866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flipH="1">
            <a:off x="636748" y="16532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11D1A0FC-3C6F-C570-5D64-8C598091B216}"/>
              </a:ext>
            </a:extLst>
          </p:cNvPr>
          <p:cNvPicPr>
            <a:picLocks noChangeAspect="1"/>
          </p:cNvPicPr>
          <p:nvPr/>
        </p:nvPicPr>
        <p:blipFill>
          <a:blip r:embed="rId3"/>
          <a:stretch>
            <a:fillRect/>
          </a:stretch>
        </p:blipFill>
        <p:spPr>
          <a:xfrm>
            <a:off x="1457563" y="1658499"/>
            <a:ext cx="1892350" cy="1851493"/>
          </a:xfrm>
          <a:prstGeom prst="flowChartConnector">
            <a:avLst/>
          </a:prstGeom>
        </p:spPr>
      </p:pic>
    </p:spTree>
    <p:extLst>
      <p:ext uri="{BB962C8B-B14F-4D97-AF65-F5344CB8AC3E}">
        <p14:creationId xmlns:p14="http://schemas.microsoft.com/office/powerpoint/2010/main" val="1264858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8"/>
          <p:cNvSpPr/>
          <p:nvPr/>
        </p:nvSpPr>
        <p:spPr>
          <a:xfrm>
            <a:off x="1287300" y="1442549"/>
            <a:ext cx="2258400" cy="2258400"/>
          </a:xfrm>
          <a:prstGeom prst="ellipse">
            <a:avLst/>
          </a:prstGeom>
          <a:noFill/>
          <a:ln w="38100" cap="flat" cmpd="sng">
            <a:solidFill>
              <a:schemeClr val="accent2"/>
            </a:solidFill>
            <a:prstDash val="solid"/>
            <a:round/>
            <a:headEnd type="none" w="sm" len="sm"/>
            <a:tailEnd type="none" w="sm" len="sm"/>
          </a:ln>
          <a:effectLst>
            <a:outerShdw blurRad="142875"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txBox="1">
            <a:spLocks noGrp="1"/>
          </p:cNvSpPr>
          <p:nvPr>
            <p:ph type="title"/>
          </p:nvPr>
        </p:nvSpPr>
        <p:spPr>
          <a:xfrm>
            <a:off x="3829214" y="1684800"/>
            <a:ext cx="4255311" cy="576000"/>
          </a:xfrm>
          <a:prstGeom prst="rect">
            <a:avLst/>
          </a:prstGeom>
        </p:spPr>
        <p:txBody>
          <a:bodyPr spcFirstLastPara="1" wrap="square" lIns="91425" tIns="91425" rIns="91425" bIns="91425" anchor="b" anchorCtr="0">
            <a:noAutofit/>
          </a:bodyPr>
          <a:lstStyle/>
          <a:p>
            <a:pPr algn="l"/>
            <a:r>
              <a:rPr lang="en-US" b="1" i="0" dirty="0">
                <a:solidFill>
                  <a:schemeClr val="bg1"/>
                </a:solidFill>
                <a:effectLst/>
                <a:latin typeface="Lato" panose="020F0502020204030203" pitchFamily="34" charset="0"/>
              </a:rPr>
              <a:t>Recommended Analysis 2</a:t>
            </a:r>
          </a:p>
        </p:txBody>
      </p:sp>
      <p:sp>
        <p:nvSpPr>
          <p:cNvPr id="454" name="Google Shape;454;p38"/>
          <p:cNvSpPr txBox="1">
            <a:spLocks noGrp="1"/>
          </p:cNvSpPr>
          <p:nvPr>
            <p:ph type="subTitle" idx="1"/>
          </p:nvPr>
        </p:nvSpPr>
        <p:spPr>
          <a:xfrm>
            <a:off x="4996325" y="2260800"/>
            <a:ext cx="3088200" cy="1197900"/>
          </a:xfrm>
          <a:prstGeom prst="rect">
            <a:avLst/>
          </a:prstGeom>
        </p:spPr>
        <p:txBody>
          <a:bodyPr spcFirstLastPara="1" wrap="square" lIns="91425" tIns="91425" rIns="91425" bIns="91425" anchor="t" anchorCtr="0">
            <a:noAutofit/>
          </a:bodyPr>
          <a:lstStyle/>
          <a:p>
            <a:pPr marL="127000" indent="0" algn="l"/>
            <a:r>
              <a:rPr lang="en-US" b="0" i="0" dirty="0">
                <a:solidFill>
                  <a:schemeClr val="bg1"/>
                </a:solidFill>
                <a:effectLst/>
                <a:latin typeface="Lato" panose="020F0502020204030203" pitchFamily="34" charset="0"/>
              </a:rPr>
              <a:t>Break down accident frequency by day of week and hour of day. Based on this data, when do accidents occur most frequently?</a:t>
            </a:r>
          </a:p>
        </p:txBody>
      </p:sp>
      <p:sp>
        <p:nvSpPr>
          <p:cNvPr id="455" name="Google Shape;455;p38"/>
          <p:cNvSpPr/>
          <p:nvPr/>
        </p:nvSpPr>
        <p:spPr>
          <a:xfrm>
            <a:off x="1437600" y="1592850"/>
            <a:ext cx="1957800" cy="19578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8"/>
          <p:cNvGrpSpPr/>
          <p:nvPr/>
        </p:nvGrpSpPr>
        <p:grpSpPr>
          <a:xfrm>
            <a:off x="2011886" y="2256930"/>
            <a:ext cx="809228" cy="629637"/>
            <a:chOff x="6457650" y="4065500"/>
            <a:chExt cx="303025" cy="235775"/>
          </a:xfrm>
        </p:grpSpPr>
        <p:sp>
          <p:nvSpPr>
            <p:cNvPr id="457" name="Google Shape;457;p38"/>
            <p:cNvSpPr/>
            <p:nvPr/>
          </p:nvSpPr>
          <p:spPr>
            <a:xfrm>
              <a:off x="6534725" y="4114325"/>
              <a:ext cx="81900" cy="136350"/>
            </a:xfrm>
            <a:custGeom>
              <a:avLst/>
              <a:gdLst/>
              <a:ahLst/>
              <a:cxnLst/>
              <a:rect l="l" t="t" r="r" b="b"/>
              <a:pathLst>
                <a:path w="3276" h="5454" extrusionOk="0">
                  <a:moveTo>
                    <a:pt x="1620" y="1"/>
                  </a:moveTo>
                  <a:cubicBezTo>
                    <a:pt x="1430" y="1"/>
                    <a:pt x="1263" y="155"/>
                    <a:pt x="1263" y="358"/>
                  </a:cubicBezTo>
                  <a:lnTo>
                    <a:pt x="1263" y="774"/>
                  </a:lnTo>
                  <a:cubicBezTo>
                    <a:pt x="441" y="774"/>
                    <a:pt x="13" y="1346"/>
                    <a:pt x="13" y="1929"/>
                  </a:cubicBezTo>
                  <a:cubicBezTo>
                    <a:pt x="13" y="2572"/>
                    <a:pt x="537" y="3084"/>
                    <a:pt x="1168" y="3084"/>
                  </a:cubicBezTo>
                  <a:lnTo>
                    <a:pt x="2061" y="3084"/>
                  </a:lnTo>
                  <a:cubicBezTo>
                    <a:pt x="2323" y="3084"/>
                    <a:pt x="2513" y="3287"/>
                    <a:pt x="2513" y="3537"/>
                  </a:cubicBezTo>
                  <a:cubicBezTo>
                    <a:pt x="2513" y="3787"/>
                    <a:pt x="2323" y="3977"/>
                    <a:pt x="2061" y="3977"/>
                  </a:cubicBezTo>
                  <a:lnTo>
                    <a:pt x="1132" y="3977"/>
                  </a:lnTo>
                  <a:cubicBezTo>
                    <a:pt x="953" y="3977"/>
                    <a:pt x="775" y="3894"/>
                    <a:pt x="656" y="3739"/>
                  </a:cubicBezTo>
                  <a:cubicBezTo>
                    <a:pt x="591" y="3661"/>
                    <a:pt x="494" y="3622"/>
                    <a:pt x="394" y="3622"/>
                  </a:cubicBezTo>
                  <a:cubicBezTo>
                    <a:pt x="311" y="3622"/>
                    <a:pt x="226" y="3649"/>
                    <a:pt x="156" y="3703"/>
                  </a:cubicBezTo>
                  <a:cubicBezTo>
                    <a:pt x="13" y="3822"/>
                    <a:pt x="1" y="4037"/>
                    <a:pt x="120" y="4192"/>
                  </a:cubicBezTo>
                  <a:cubicBezTo>
                    <a:pt x="441" y="4596"/>
                    <a:pt x="834" y="4680"/>
                    <a:pt x="1275" y="4680"/>
                  </a:cubicBezTo>
                  <a:lnTo>
                    <a:pt x="1275" y="5096"/>
                  </a:lnTo>
                  <a:cubicBezTo>
                    <a:pt x="1275" y="5287"/>
                    <a:pt x="1441" y="5454"/>
                    <a:pt x="1632" y="5454"/>
                  </a:cubicBezTo>
                  <a:cubicBezTo>
                    <a:pt x="1822" y="5454"/>
                    <a:pt x="1989" y="5287"/>
                    <a:pt x="1989" y="5096"/>
                  </a:cubicBezTo>
                  <a:lnTo>
                    <a:pt x="1989" y="4680"/>
                  </a:lnTo>
                  <a:cubicBezTo>
                    <a:pt x="2799" y="4680"/>
                    <a:pt x="3239" y="4132"/>
                    <a:pt x="3239" y="3525"/>
                  </a:cubicBezTo>
                  <a:cubicBezTo>
                    <a:pt x="3239" y="2918"/>
                    <a:pt x="2727" y="2394"/>
                    <a:pt x="2084" y="2394"/>
                  </a:cubicBezTo>
                  <a:lnTo>
                    <a:pt x="1191" y="2394"/>
                  </a:lnTo>
                  <a:cubicBezTo>
                    <a:pt x="941" y="2394"/>
                    <a:pt x="739" y="2203"/>
                    <a:pt x="739" y="1941"/>
                  </a:cubicBezTo>
                  <a:cubicBezTo>
                    <a:pt x="739" y="1691"/>
                    <a:pt x="941" y="1501"/>
                    <a:pt x="1191" y="1501"/>
                  </a:cubicBezTo>
                  <a:lnTo>
                    <a:pt x="2037" y="1501"/>
                  </a:lnTo>
                  <a:cubicBezTo>
                    <a:pt x="2251" y="1501"/>
                    <a:pt x="2454" y="1620"/>
                    <a:pt x="2573" y="1798"/>
                  </a:cubicBezTo>
                  <a:cubicBezTo>
                    <a:pt x="2641" y="1904"/>
                    <a:pt x="2757" y="1957"/>
                    <a:pt x="2873" y="1957"/>
                  </a:cubicBezTo>
                  <a:cubicBezTo>
                    <a:pt x="2939" y="1957"/>
                    <a:pt x="3004" y="1940"/>
                    <a:pt x="3061" y="1906"/>
                  </a:cubicBezTo>
                  <a:cubicBezTo>
                    <a:pt x="3227" y="1798"/>
                    <a:pt x="3275" y="1572"/>
                    <a:pt x="3168" y="1405"/>
                  </a:cubicBezTo>
                  <a:lnTo>
                    <a:pt x="3168" y="1394"/>
                  </a:lnTo>
                  <a:cubicBezTo>
                    <a:pt x="2918" y="1013"/>
                    <a:pt x="2513" y="774"/>
                    <a:pt x="1977" y="774"/>
                  </a:cubicBezTo>
                  <a:lnTo>
                    <a:pt x="1977" y="358"/>
                  </a:lnTo>
                  <a:cubicBezTo>
                    <a:pt x="1977" y="155"/>
                    <a:pt x="1811" y="1"/>
                    <a:pt x="1620"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6457650" y="4065500"/>
              <a:ext cx="303025" cy="235775"/>
            </a:xfrm>
            <a:custGeom>
              <a:avLst/>
              <a:gdLst/>
              <a:ahLst/>
              <a:cxnLst/>
              <a:rect l="l" t="t" r="r" b="b"/>
              <a:pathLst>
                <a:path w="12121" h="9431" extrusionOk="0">
                  <a:moveTo>
                    <a:pt x="10466" y="1227"/>
                  </a:moveTo>
                  <a:lnTo>
                    <a:pt x="10192" y="5502"/>
                  </a:lnTo>
                  <a:cubicBezTo>
                    <a:pt x="10180" y="5716"/>
                    <a:pt x="10347" y="5871"/>
                    <a:pt x="10549" y="5871"/>
                  </a:cubicBezTo>
                  <a:lnTo>
                    <a:pt x="11001" y="5871"/>
                  </a:lnTo>
                  <a:lnTo>
                    <a:pt x="9561" y="7919"/>
                  </a:lnTo>
                  <a:cubicBezTo>
                    <a:pt x="9347" y="7633"/>
                    <a:pt x="8334" y="6168"/>
                    <a:pt x="8132" y="5871"/>
                  </a:cubicBezTo>
                  <a:lnTo>
                    <a:pt x="8573" y="5871"/>
                  </a:lnTo>
                  <a:cubicBezTo>
                    <a:pt x="8787" y="5871"/>
                    <a:pt x="8942" y="5692"/>
                    <a:pt x="8930" y="5502"/>
                  </a:cubicBezTo>
                  <a:lnTo>
                    <a:pt x="8668" y="1227"/>
                  </a:lnTo>
                  <a:close/>
                  <a:moveTo>
                    <a:pt x="4739" y="680"/>
                  </a:moveTo>
                  <a:cubicBezTo>
                    <a:pt x="6060" y="680"/>
                    <a:pt x="7275" y="1323"/>
                    <a:pt x="8025" y="2406"/>
                  </a:cubicBezTo>
                  <a:lnTo>
                    <a:pt x="8192" y="5180"/>
                  </a:lnTo>
                  <a:lnTo>
                    <a:pt x="7442" y="5180"/>
                  </a:lnTo>
                  <a:cubicBezTo>
                    <a:pt x="7156" y="5180"/>
                    <a:pt x="7001" y="5502"/>
                    <a:pt x="7156" y="5728"/>
                  </a:cubicBezTo>
                  <a:lnTo>
                    <a:pt x="8037" y="6978"/>
                  </a:lnTo>
                  <a:cubicBezTo>
                    <a:pt x="7275" y="8061"/>
                    <a:pt x="6060" y="8716"/>
                    <a:pt x="4739" y="8716"/>
                  </a:cubicBezTo>
                  <a:cubicBezTo>
                    <a:pt x="2512" y="8716"/>
                    <a:pt x="714" y="6918"/>
                    <a:pt x="714" y="4704"/>
                  </a:cubicBezTo>
                  <a:cubicBezTo>
                    <a:pt x="714" y="2489"/>
                    <a:pt x="2512" y="680"/>
                    <a:pt x="4739" y="680"/>
                  </a:cubicBezTo>
                  <a:close/>
                  <a:moveTo>
                    <a:pt x="4715" y="1"/>
                  </a:moveTo>
                  <a:cubicBezTo>
                    <a:pt x="2119" y="1"/>
                    <a:pt x="0" y="2108"/>
                    <a:pt x="0" y="4716"/>
                  </a:cubicBezTo>
                  <a:cubicBezTo>
                    <a:pt x="0" y="7323"/>
                    <a:pt x="2119" y="9431"/>
                    <a:pt x="4715" y="9431"/>
                  </a:cubicBezTo>
                  <a:cubicBezTo>
                    <a:pt x="6168" y="9431"/>
                    <a:pt x="7549" y="8776"/>
                    <a:pt x="8454" y="7609"/>
                  </a:cubicBezTo>
                  <a:lnTo>
                    <a:pt x="9263" y="8752"/>
                  </a:lnTo>
                  <a:cubicBezTo>
                    <a:pt x="9329" y="8847"/>
                    <a:pt x="9436" y="8895"/>
                    <a:pt x="9544" y="8895"/>
                  </a:cubicBezTo>
                  <a:cubicBezTo>
                    <a:pt x="9653" y="8895"/>
                    <a:pt x="9763" y="8847"/>
                    <a:pt x="9835" y="8752"/>
                  </a:cubicBezTo>
                  <a:lnTo>
                    <a:pt x="11954" y="5740"/>
                  </a:lnTo>
                  <a:cubicBezTo>
                    <a:pt x="12121" y="5490"/>
                    <a:pt x="11954" y="5180"/>
                    <a:pt x="11656" y="5180"/>
                  </a:cubicBezTo>
                  <a:lnTo>
                    <a:pt x="10906" y="5180"/>
                  </a:lnTo>
                  <a:lnTo>
                    <a:pt x="11180" y="906"/>
                  </a:lnTo>
                  <a:cubicBezTo>
                    <a:pt x="11192" y="703"/>
                    <a:pt x="11025" y="537"/>
                    <a:pt x="10823" y="537"/>
                  </a:cubicBezTo>
                  <a:lnTo>
                    <a:pt x="8275" y="537"/>
                  </a:lnTo>
                  <a:cubicBezTo>
                    <a:pt x="8073" y="537"/>
                    <a:pt x="7906" y="715"/>
                    <a:pt x="7918" y="906"/>
                  </a:cubicBezTo>
                  <a:lnTo>
                    <a:pt x="7930" y="1263"/>
                  </a:lnTo>
                  <a:cubicBezTo>
                    <a:pt x="7072" y="465"/>
                    <a:pt x="5929" y="1"/>
                    <a:pt x="4715"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8"/>
          <p:cNvSpPr/>
          <p:nvPr/>
        </p:nvSpPr>
        <p:spPr>
          <a:xfrm flipH="1">
            <a:off x="789439" y="2759534"/>
            <a:ext cx="1015791" cy="954689"/>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rot="1857768" flipH="1">
            <a:off x="181659" y="-469466"/>
            <a:ext cx="937151" cy="1558071"/>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flipH="1">
            <a:off x="1386813" y="910470"/>
            <a:ext cx="337487" cy="419404"/>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flipH="1">
            <a:off x="-155227" y="2383976"/>
            <a:ext cx="403450" cy="375550"/>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rot="1829653" flipH="1">
            <a:off x="3269989" y="3704509"/>
            <a:ext cx="337049" cy="419926"/>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flipH="1">
            <a:off x="3829214" y="2842650"/>
            <a:ext cx="1527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flipH="1">
            <a:off x="2321848" y="6866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flipH="1">
            <a:off x="636748" y="16532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1AD08E0C-571D-EBDA-1F4D-2A4DEDEB9182}"/>
              </a:ext>
            </a:extLst>
          </p:cNvPr>
          <p:cNvPicPr>
            <a:picLocks noChangeAspect="1"/>
          </p:cNvPicPr>
          <p:nvPr/>
        </p:nvPicPr>
        <p:blipFill>
          <a:blip r:embed="rId3"/>
          <a:stretch>
            <a:fillRect/>
          </a:stretch>
        </p:blipFill>
        <p:spPr>
          <a:xfrm>
            <a:off x="1470325" y="1653294"/>
            <a:ext cx="1892350" cy="1851493"/>
          </a:xfrm>
          <a:prstGeom prst="flowChartConnector">
            <a:avLst/>
          </a:prstGeom>
        </p:spPr>
      </p:pic>
    </p:spTree>
    <p:extLst>
      <p:ext uri="{BB962C8B-B14F-4D97-AF65-F5344CB8AC3E}">
        <p14:creationId xmlns:p14="http://schemas.microsoft.com/office/powerpoint/2010/main" val="2845792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grpSp>
        <p:nvGrpSpPr>
          <p:cNvPr id="471" name="Google Shape;471;p39"/>
          <p:cNvGrpSpPr/>
          <p:nvPr/>
        </p:nvGrpSpPr>
        <p:grpSpPr>
          <a:xfrm>
            <a:off x="2818716" y="635009"/>
            <a:ext cx="3506580" cy="1976408"/>
            <a:chOff x="2818716" y="635009"/>
            <a:chExt cx="3506580" cy="1976408"/>
          </a:xfrm>
        </p:grpSpPr>
        <p:sp>
          <p:nvSpPr>
            <p:cNvPr id="472" name="Google Shape;472;p39"/>
            <p:cNvSpPr/>
            <p:nvPr/>
          </p:nvSpPr>
          <p:spPr>
            <a:xfrm>
              <a:off x="2818716" y="635009"/>
              <a:ext cx="3506580" cy="1976408"/>
            </a:xfrm>
            <a:prstGeom prst="roundRect">
              <a:avLst>
                <a:gd name="adj" fmla="val 16983"/>
              </a:avLst>
            </a:prstGeom>
            <a:solidFill>
              <a:srgbClr val="0F1524">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 name="Google Shape;473;p39"/>
            <p:cNvCxnSpPr/>
            <p:nvPr/>
          </p:nvCxnSpPr>
          <p:spPr>
            <a:xfrm>
              <a:off x="2921000" y="112322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4" name="Google Shape;474;p39"/>
            <p:cNvCxnSpPr/>
            <p:nvPr/>
          </p:nvCxnSpPr>
          <p:spPr>
            <a:xfrm>
              <a:off x="2921000" y="132055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5" name="Google Shape;475;p39"/>
            <p:cNvCxnSpPr/>
            <p:nvPr/>
          </p:nvCxnSpPr>
          <p:spPr>
            <a:xfrm>
              <a:off x="2921000" y="151787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6" name="Google Shape;476;p39"/>
            <p:cNvCxnSpPr/>
            <p:nvPr/>
          </p:nvCxnSpPr>
          <p:spPr>
            <a:xfrm>
              <a:off x="2921000" y="171520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7" name="Google Shape;477;p39"/>
            <p:cNvCxnSpPr/>
            <p:nvPr/>
          </p:nvCxnSpPr>
          <p:spPr>
            <a:xfrm>
              <a:off x="2921000" y="191252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8" name="Google Shape;478;p39"/>
            <p:cNvCxnSpPr/>
            <p:nvPr/>
          </p:nvCxnSpPr>
          <p:spPr>
            <a:xfrm>
              <a:off x="2921000" y="210985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9" name="Google Shape;479;p39"/>
            <p:cNvCxnSpPr/>
            <p:nvPr/>
          </p:nvCxnSpPr>
          <p:spPr>
            <a:xfrm>
              <a:off x="2921000" y="230717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80" name="Google Shape;480;p39"/>
            <p:cNvCxnSpPr/>
            <p:nvPr/>
          </p:nvCxnSpPr>
          <p:spPr>
            <a:xfrm>
              <a:off x="2921000" y="92590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sp>
          <p:nvSpPr>
            <p:cNvPr id="481" name="Google Shape;481;p39"/>
            <p:cNvSpPr/>
            <p:nvPr/>
          </p:nvSpPr>
          <p:spPr>
            <a:xfrm>
              <a:off x="2910887" y="730475"/>
              <a:ext cx="3322102" cy="1785462"/>
            </a:xfrm>
            <a:prstGeom prst="roundRect">
              <a:avLst>
                <a:gd name="adj" fmla="val 15644"/>
              </a:avLst>
            </a:prstGeom>
            <a:noFill/>
            <a:ln w="38100" cap="flat" cmpd="sng">
              <a:solidFill>
                <a:schemeClr val="accent2"/>
              </a:solidFill>
              <a:prstDash val="solid"/>
              <a:round/>
              <a:headEnd type="none" w="sm" len="sm"/>
              <a:tailEnd type="none" w="sm" len="sm"/>
            </a:ln>
            <a:effectLst>
              <a:outerShdw blurRad="142875" algn="bl" rotWithShape="0">
                <a:schemeClr val="accent2"/>
              </a:outerShdw>
              <a:reflection stA="37000" endPos="30000" dist="2286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9"/>
          <p:cNvSpPr/>
          <p:nvPr/>
        </p:nvSpPr>
        <p:spPr>
          <a:xfrm>
            <a:off x="3973050" y="1024263"/>
            <a:ext cx="1197900" cy="11979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txBox="1">
            <a:spLocks noGrp="1"/>
          </p:cNvSpPr>
          <p:nvPr>
            <p:ph type="title"/>
          </p:nvPr>
        </p:nvSpPr>
        <p:spPr>
          <a:xfrm>
            <a:off x="2793450" y="2806000"/>
            <a:ext cx="3557100" cy="57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a:t>
            </a:r>
            <a:endParaRPr/>
          </a:p>
        </p:txBody>
      </p:sp>
      <p:grpSp>
        <p:nvGrpSpPr>
          <p:cNvPr id="485" name="Google Shape;485;p39"/>
          <p:cNvGrpSpPr/>
          <p:nvPr/>
        </p:nvGrpSpPr>
        <p:grpSpPr>
          <a:xfrm>
            <a:off x="4219177" y="1289176"/>
            <a:ext cx="705546" cy="668393"/>
            <a:chOff x="2733950" y="4040500"/>
            <a:chExt cx="300975" cy="285175"/>
          </a:xfrm>
        </p:grpSpPr>
        <p:sp>
          <p:nvSpPr>
            <p:cNvPr id="486" name="Google Shape;486;p39"/>
            <p:cNvSpPr/>
            <p:nvPr/>
          </p:nvSpPr>
          <p:spPr>
            <a:xfrm>
              <a:off x="2733950" y="4087525"/>
              <a:ext cx="59575" cy="59575"/>
            </a:xfrm>
            <a:custGeom>
              <a:avLst/>
              <a:gdLst/>
              <a:ahLst/>
              <a:cxnLst/>
              <a:rect l="l" t="t" r="r" b="b"/>
              <a:pathLst>
                <a:path w="2383" h="2383" extrusionOk="0">
                  <a:moveTo>
                    <a:pt x="1192" y="1"/>
                  </a:moveTo>
                  <a:cubicBezTo>
                    <a:pt x="1001" y="1"/>
                    <a:pt x="834" y="156"/>
                    <a:pt x="834" y="358"/>
                  </a:cubicBezTo>
                  <a:lnTo>
                    <a:pt x="834" y="834"/>
                  </a:lnTo>
                  <a:lnTo>
                    <a:pt x="358" y="834"/>
                  </a:lnTo>
                  <a:cubicBezTo>
                    <a:pt x="168" y="834"/>
                    <a:pt x="1" y="989"/>
                    <a:pt x="1" y="1192"/>
                  </a:cubicBezTo>
                  <a:cubicBezTo>
                    <a:pt x="1" y="1382"/>
                    <a:pt x="168" y="1549"/>
                    <a:pt x="358" y="1549"/>
                  </a:cubicBezTo>
                  <a:lnTo>
                    <a:pt x="834" y="1549"/>
                  </a:lnTo>
                  <a:lnTo>
                    <a:pt x="834" y="2025"/>
                  </a:lnTo>
                  <a:cubicBezTo>
                    <a:pt x="834" y="2216"/>
                    <a:pt x="1001" y="2382"/>
                    <a:pt x="1192" y="2382"/>
                  </a:cubicBezTo>
                  <a:cubicBezTo>
                    <a:pt x="1382" y="2382"/>
                    <a:pt x="1549" y="2216"/>
                    <a:pt x="1549" y="2025"/>
                  </a:cubicBezTo>
                  <a:lnTo>
                    <a:pt x="1549" y="1549"/>
                  </a:lnTo>
                  <a:lnTo>
                    <a:pt x="2025" y="1549"/>
                  </a:lnTo>
                  <a:cubicBezTo>
                    <a:pt x="2215" y="1549"/>
                    <a:pt x="2382" y="1382"/>
                    <a:pt x="2382" y="1192"/>
                  </a:cubicBezTo>
                  <a:cubicBezTo>
                    <a:pt x="2382" y="989"/>
                    <a:pt x="2215" y="834"/>
                    <a:pt x="2025" y="834"/>
                  </a:cubicBezTo>
                  <a:lnTo>
                    <a:pt x="1549" y="834"/>
                  </a:lnTo>
                  <a:lnTo>
                    <a:pt x="1549" y="358"/>
                  </a:lnTo>
                  <a:cubicBezTo>
                    <a:pt x="1549" y="156"/>
                    <a:pt x="1382" y="1"/>
                    <a:pt x="1192"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2818800" y="4040500"/>
              <a:ext cx="59850" cy="59575"/>
            </a:xfrm>
            <a:custGeom>
              <a:avLst/>
              <a:gdLst/>
              <a:ahLst/>
              <a:cxnLst/>
              <a:rect l="l" t="t" r="r" b="b"/>
              <a:pathLst>
                <a:path w="2394" h="2383" extrusionOk="0">
                  <a:moveTo>
                    <a:pt x="1191" y="1"/>
                  </a:moveTo>
                  <a:cubicBezTo>
                    <a:pt x="1000" y="1"/>
                    <a:pt x="834" y="167"/>
                    <a:pt x="834" y="358"/>
                  </a:cubicBezTo>
                  <a:lnTo>
                    <a:pt x="834" y="834"/>
                  </a:lnTo>
                  <a:lnTo>
                    <a:pt x="357" y="834"/>
                  </a:lnTo>
                  <a:cubicBezTo>
                    <a:pt x="167" y="834"/>
                    <a:pt x="0" y="1001"/>
                    <a:pt x="0" y="1191"/>
                  </a:cubicBezTo>
                  <a:cubicBezTo>
                    <a:pt x="0" y="1382"/>
                    <a:pt x="167" y="1549"/>
                    <a:pt x="369" y="1549"/>
                  </a:cubicBezTo>
                  <a:lnTo>
                    <a:pt x="846" y="1549"/>
                  </a:lnTo>
                  <a:lnTo>
                    <a:pt x="846" y="2025"/>
                  </a:lnTo>
                  <a:cubicBezTo>
                    <a:pt x="846" y="2215"/>
                    <a:pt x="1012" y="2382"/>
                    <a:pt x="1203" y="2382"/>
                  </a:cubicBezTo>
                  <a:cubicBezTo>
                    <a:pt x="1405" y="2382"/>
                    <a:pt x="1560" y="2215"/>
                    <a:pt x="1560" y="2025"/>
                  </a:cubicBezTo>
                  <a:lnTo>
                    <a:pt x="1560" y="1549"/>
                  </a:lnTo>
                  <a:lnTo>
                    <a:pt x="2036" y="1549"/>
                  </a:lnTo>
                  <a:cubicBezTo>
                    <a:pt x="2239" y="1549"/>
                    <a:pt x="2393" y="1382"/>
                    <a:pt x="2393" y="1191"/>
                  </a:cubicBezTo>
                  <a:cubicBezTo>
                    <a:pt x="2393" y="1001"/>
                    <a:pt x="2239" y="834"/>
                    <a:pt x="2036" y="834"/>
                  </a:cubicBezTo>
                  <a:lnTo>
                    <a:pt x="1548" y="834"/>
                  </a:lnTo>
                  <a:lnTo>
                    <a:pt x="1548" y="358"/>
                  </a:lnTo>
                  <a:cubicBezTo>
                    <a:pt x="1548" y="167"/>
                    <a:pt x="1381" y="1"/>
                    <a:pt x="1191"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p:nvPr/>
          </p:nvSpPr>
          <p:spPr>
            <a:xfrm>
              <a:off x="2975350" y="4266125"/>
              <a:ext cx="59575" cy="59550"/>
            </a:xfrm>
            <a:custGeom>
              <a:avLst/>
              <a:gdLst/>
              <a:ahLst/>
              <a:cxnLst/>
              <a:rect l="l" t="t" r="r" b="b"/>
              <a:pathLst>
                <a:path w="2383" h="2382" extrusionOk="0">
                  <a:moveTo>
                    <a:pt x="1192" y="1"/>
                  </a:moveTo>
                  <a:cubicBezTo>
                    <a:pt x="1001" y="1"/>
                    <a:pt x="834" y="155"/>
                    <a:pt x="834" y="358"/>
                  </a:cubicBezTo>
                  <a:lnTo>
                    <a:pt x="834" y="834"/>
                  </a:lnTo>
                  <a:lnTo>
                    <a:pt x="358" y="834"/>
                  </a:lnTo>
                  <a:cubicBezTo>
                    <a:pt x="168" y="834"/>
                    <a:pt x="1" y="989"/>
                    <a:pt x="1" y="1191"/>
                  </a:cubicBezTo>
                  <a:cubicBezTo>
                    <a:pt x="1" y="1382"/>
                    <a:pt x="168" y="1549"/>
                    <a:pt x="358" y="1549"/>
                  </a:cubicBezTo>
                  <a:lnTo>
                    <a:pt x="834" y="1549"/>
                  </a:lnTo>
                  <a:lnTo>
                    <a:pt x="834" y="2025"/>
                  </a:lnTo>
                  <a:cubicBezTo>
                    <a:pt x="834" y="2215"/>
                    <a:pt x="1001" y="2382"/>
                    <a:pt x="1192" y="2382"/>
                  </a:cubicBezTo>
                  <a:cubicBezTo>
                    <a:pt x="1382" y="2382"/>
                    <a:pt x="1549" y="2215"/>
                    <a:pt x="1549" y="2025"/>
                  </a:cubicBezTo>
                  <a:lnTo>
                    <a:pt x="1549" y="1549"/>
                  </a:lnTo>
                  <a:lnTo>
                    <a:pt x="2025" y="1549"/>
                  </a:lnTo>
                  <a:cubicBezTo>
                    <a:pt x="2215" y="1549"/>
                    <a:pt x="2382" y="1382"/>
                    <a:pt x="2382" y="1191"/>
                  </a:cubicBezTo>
                  <a:cubicBezTo>
                    <a:pt x="2382" y="989"/>
                    <a:pt x="2227" y="834"/>
                    <a:pt x="2025" y="834"/>
                  </a:cubicBezTo>
                  <a:lnTo>
                    <a:pt x="1549" y="834"/>
                  </a:lnTo>
                  <a:lnTo>
                    <a:pt x="1549" y="358"/>
                  </a:lnTo>
                  <a:cubicBezTo>
                    <a:pt x="1549" y="155"/>
                    <a:pt x="1382" y="1"/>
                    <a:pt x="1192"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9"/>
            <p:cNvSpPr/>
            <p:nvPr/>
          </p:nvSpPr>
          <p:spPr>
            <a:xfrm>
              <a:off x="2784550" y="4117900"/>
              <a:ext cx="216725" cy="202550"/>
            </a:xfrm>
            <a:custGeom>
              <a:avLst/>
              <a:gdLst/>
              <a:ahLst/>
              <a:cxnLst/>
              <a:rect l="l" t="t" r="r" b="b"/>
              <a:pathLst>
                <a:path w="8669" h="8102" extrusionOk="0">
                  <a:moveTo>
                    <a:pt x="3013" y="703"/>
                  </a:moveTo>
                  <a:lnTo>
                    <a:pt x="2597" y="2608"/>
                  </a:lnTo>
                  <a:lnTo>
                    <a:pt x="965" y="2608"/>
                  </a:lnTo>
                  <a:lnTo>
                    <a:pt x="2132" y="703"/>
                  </a:lnTo>
                  <a:close/>
                  <a:moveTo>
                    <a:pt x="4883" y="703"/>
                  </a:moveTo>
                  <a:lnTo>
                    <a:pt x="5299" y="2608"/>
                  </a:lnTo>
                  <a:lnTo>
                    <a:pt x="3311" y="2608"/>
                  </a:lnTo>
                  <a:lnTo>
                    <a:pt x="3728" y="703"/>
                  </a:lnTo>
                  <a:close/>
                  <a:moveTo>
                    <a:pt x="6490" y="703"/>
                  </a:moveTo>
                  <a:lnTo>
                    <a:pt x="7657" y="2608"/>
                  </a:lnTo>
                  <a:lnTo>
                    <a:pt x="6026" y="2608"/>
                  </a:lnTo>
                  <a:lnTo>
                    <a:pt x="5609" y="703"/>
                  </a:lnTo>
                  <a:close/>
                  <a:moveTo>
                    <a:pt x="2620" y="3322"/>
                  </a:moveTo>
                  <a:lnTo>
                    <a:pt x="3490" y="6192"/>
                  </a:lnTo>
                  <a:lnTo>
                    <a:pt x="1108" y="3322"/>
                  </a:lnTo>
                  <a:close/>
                  <a:moveTo>
                    <a:pt x="7538" y="3322"/>
                  </a:moveTo>
                  <a:lnTo>
                    <a:pt x="5156" y="6192"/>
                  </a:lnTo>
                  <a:lnTo>
                    <a:pt x="6014" y="3322"/>
                  </a:lnTo>
                  <a:close/>
                  <a:moveTo>
                    <a:pt x="5275" y="3322"/>
                  </a:moveTo>
                  <a:lnTo>
                    <a:pt x="4299" y="6525"/>
                  </a:lnTo>
                  <a:lnTo>
                    <a:pt x="3347" y="3322"/>
                  </a:lnTo>
                  <a:close/>
                  <a:moveTo>
                    <a:pt x="1966" y="0"/>
                  </a:moveTo>
                  <a:cubicBezTo>
                    <a:pt x="1846" y="0"/>
                    <a:pt x="1727" y="60"/>
                    <a:pt x="1668" y="167"/>
                  </a:cubicBezTo>
                  <a:lnTo>
                    <a:pt x="72" y="2775"/>
                  </a:lnTo>
                  <a:cubicBezTo>
                    <a:pt x="1" y="2906"/>
                    <a:pt x="1" y="3072"/>
                    <a:pt x="108" y="3191"/>
                  </a:cubicBezTo>
                  <a:cubicBezTo>
                    <a:pt x="132" y="3215"/>
                    <a:pt x="4085" y="7978"/>
                    <a:pt x="4085" y="7978"/>
                  </a:cubicBezTo>
                  <a:cubicBezTo>
                    <a:pt x="4132" y="8059"/>
                    <a:pt x="4219" y="8101"/>
                    <a:pt x="4312" y="8101"/>
                  </a:cubicBezTo>
                  <a:cubicBezTo>
                    <a:pt x="4409" y="8101"/>
                    <a:pt x="4512" y="8057"/>
                    <a:pt x="4585" y="7966"/>
                  </a:cubicBezTo>
                  <a:lnTo>
                    <a:pt x="8562" y="3191"/>
                  </a:lnTo>
                  <a:cubicBezTo>
                    <a:pt x="8645" y="3072"/>
                    <a:pt x="8669" y="2906"/>
                    <a:pt x="8585" y="2775"/>
                  </a:cubicBezTo>
                  <a:lnTo>
                    <a:pt x="7002" y="167"/>
                  </a:lnTo>
                  <a:cubicBezTo>
                    <a:pt x="6942" y="60"/>
                    <a:pt x="6823" y="0"/>
                    <a:pt x="6704" y="0"/>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9"/>
          <p:cNvSpPr/>
          <p:nvPr/>
        </p:nvSpPr>
        <p:spPr>
          <a:xfrm>
            <a:off x="2008376" y="953731"/>
            <a:ext cx="407800" cy="382249"/>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p:nvPr/>
        </p:nvSpPr>
        <p:spPr>
          <a:xfrm rot="1083225">
            <a:off x="8534947" y="2747406"/>
            <a:ext cx="698450" cy="1233764"/>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rot="-1865464">
            <a:off x="283824" y="-415294"/>
            <a:ext cx="858549" cy="1430650"/>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lt1"/>
          </a:solidFill>
          <a:ln>
            <a:noFill/>
          </a:ln>
          <a:effectLst>
            <a:outerShdw blurRad="1143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2114471" y="1678296"/>
            <a:ext cx="195600" cy="195600"/>
          </a:xfrm>
          <a:prstGeom prst="ellipse">
            <a:avLst/>
          </a:prstGeom>
          <a:noFill/>
          <a:ln w="38100"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rot="1650267">
            <a:off x="1332136" y="1355652"/>
            <a:ext cx="57888" cy="535135"/>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7706897" y="1881072"/>
            <a:ext cx="304016" cy="37965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rot="6189788">
            <a:off x="7317506" y="2660564"/>
            <a:ext cx="393419" cy="368764"/>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a:off x="1453725" y="801625"/>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6968900" y="2459325"/>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8100321" y="2473946"/>
            <a:ext cx="195600" cy="195600"/>
          </a:xfrm>
          <a:prstGeom prst="ellipse">
            <a:avLst/>
          </a:prstGeom>
          <a:noFill/>
          <a:ln w="38100"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6852075" y="1420650"/>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409072" y="1335972"/>
            <a:ext cx="304016" cy="37965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rot="6653440">
            <a:off x="6278082" y="1355797"/>
            <a:ext cx="57889" cy="535140"/>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54;p38">
            <a:extLst>
              <a:ext uri="{FF2B5EF4-FFF2-40B4-BE49-F238E27FC236}">
                <a16:creationId xmlns:a16="http://schemas.microsoft.com/office/drawing/2014/main" id="{F889A277-EBB5-A2BA-E6B2-C909DEB1399E}"/>
              </a:ext>
            </a:extLst>
          </p:cNvPr>
          <p:cNvSpPr txBox="1">
            <a:spLocks/>
          </p:cNvSpPr>
          <p:nvPr/>
        </p:nvSpPr>
        <p:spPr>
          <a:xfrm>
            <a:off x="2902251" y="3244279"/>
            <a:ext cx="3589725" cy="119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1pPr>
            <a:lvl2pPr marL="914400" marR="0" lvl="1"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2pPr>
            <a:lvl3pPr marL="1371600" marR="0" lvl="2"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3pPr>
            <a:lvl4pPr marL="1828800" marR="0" lvl="3"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4pPr>
            <a:lvl5pPr marL="2286000" marR="0" lvl="4"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5pPr>
            <a:lvl6pPr marL="2743200" marR="0" lvl="5"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6pPr>
            <a:lvl7pPr marL="3200400" marR="0" lvl="6"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7pPr>
            <a:lvl8pPr marL="3657600" marR="0" lvl="7"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8pPr>
            <a:lvl9pPr marL="4114800" marR="0" lvl="8"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9pPr>
          </a:lstStyle>
          <a:p>
            <a:pPr marL="127000" indent="0"/>
            <a:r>
              <a:rPr lang="en-US" sz="1200" dirty="0">
                <a:solidFill>
                  <a:schemeClr val="bg1"/>
                </a:solidFill>
                <a:latin typeface="IBM Plex Sans" panose="020B0503050203000203" pitchFamily="34" charset="0"/>
              </a:rPr>
              <a:t>SELECT     DAYOFWEEK(date) AS </a:t>
            </a:r>
            <a:r>
              <a:rPr lang="en-US" sz="1200" dirty="0" err="1">
                <a:solidFill>
                  <a:schemeClr val="bg1"/>
                </a:solidFill>
                <a:latin typeface="IBM Plex Sans" panose="020B0503050203000203" pitchFamily="34" charset="0"/>
              </a:rPr>
              <a:t>day_of_week</a:t>
            </a:r>
            <a:r>
              <a:rPr lang="en-US" sz="1200" dirty="0">
                <a:solidFill>
                  <a:schemeClr val="bg1"/>
                </a:solidFill>
                <a:latin typeface="IBM Plex Sans" panose="020B0503050203000203" pitchFamily="34" charset="0"/>
              </a:rPr>
              <a:t>,     COUNT(*) AS </a:t>
            </a:r>
            <a:r>
              <a:rPr lang="en-US" sz="1200" dirty="0" err="1">
                <a:solidFill>
                  <a:schemeClr val="bg1"/>
                </a:solidFill>
                <a:latin typeface="IBM Plex Sans" panose="020B0503050203000203" pitchFamily="34" charset="0"/>
              </a:rPr>
              <a:t>accident_count</a:t>
            </a:r>
            <a:r>
              <a:rPr lang="en-US" sz="1200" dirty="0">
                <a:solidFill>
                  <a:schemeClr val="bg1"/>
                </a:solidFill>
                <a:latin typeface="IBM Plex Sans" panose="020B0503050203000203" pitchFamily="34" charset="0"/>
              </a:rPr>
              <a:t> FROM     </a:t>
            </a:r>
            <a:r>
              <a:rPr lang="en-US" sz="1200" dirty="0" err="1">
                <a:solidFill>
                  <a:schemeClr val="bg1"/>
                </a:solidFill>
                <a:latin typeface="IBM Plex Sans" panose="020B0503050203000203" pitchFamily="34" charset="0"/>
              </a:rPr>
              <a:t>NYC_Collisions</a:t>
            </a:r>
            <a:endParaRPr lang="en-US" sz="1200" dirty="0">
              <a:solidFill>
                <a:schemeClr val="bg1"/>
              </a:solidFill>
              <a:latin typeface="IBM Plex Sans" panose="020B0503050203000203" pitchFamily="34" charset="0"/>
            </a:endParaRPr>
          </a:p>
          <a:p>
            <a:pPr marL="127000" indent="0"/>
            <a:r>
              <a:rPr lang="en-US" sz="1200" dirty="0">
                <a:solidFill>
                  <a:schemeClr val="bg1"/>
                </a:solidFill>
                <a:latin typeface="IBM Plex Sans" panose="020B0503050203000203" pitchFamily="34" charset="0"/>
              </a:rPr>
              <a:t>GROUP BY    </a:t>
            </a:r>
          </a:p>
          <a:p>
            <a:pPr marL="127000" indent="0"/>
            <a:r>
              <a:rPr lang="en-US" sz="1200" dirty="0">
                <a:solidFill>
                  <a:schemeClr val="bg1"/>
                </a:solidFill>
                <a:latin typeface="IBM Plex Sans" panose="020B0503050203000203" pitchFamily="34" charset="0"/>
              </a:rPr>
              <a:t> DAYOFWEEK(date);</a:t>
            </a:r>
          </a:p>
        </p:txBody>
      </p:sp>
      <p:pic>
        <p:nvPicPr>
          <p:cNvPr id="4" name="Picture 3">
            <a:extLst>
              <a:ext uri="{FF2B5EF4-FFF2-40B4-BE49-F238E27FC236}">
                <a16:creationId xmlns:a16="http://schemas.microsoft.com/office/drawing/2014/main" id="{11661EF8-7E13-2A60-5F21-981642A36DD9}"/>
              </a:ext>
            </a:extLst>
          </p:cNvPr>
          <p:cNvPicPr>
            <a:picLocks noChangeAspect="1"/>
          </p:cNvPicPr>
          <p:nvPr/>
        </p:nvPicPr>
        <p:blipFill>
          <a:blip r:embed="rId3"/>
          <a:stretch>
            <a:fillRect/>
          </a:stretch>
        </p:blipFill>
        <p:spPr>
          <a:xfrm>
            <a:off x="2924821" y="730470"/>
            <a:ext cx="3305179" cy="1785463"/>
          </a:xfrm>
          <a:prstGeom prst="flowChartAlternateProcess">
            <a:avLst/>
          </a:prstGeom>
        </p:spPr>
      </p:pic>
    </p:spTree>
    <p:extLst>
      <p:ext uri="{BB962C8B-B14F-4D97-AF65-F5344CB8AC3E}">
        <p14:creationId xmlns:p14="http://schemas.microsoft.com/office/powerpoint/2010/main" val="4085231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grpSp>
        <p:nvGrpSpPr>
          <p:cNvPr id="471" name="Google Shape;471;p39"/>
          <p:cNvGrpSpPr/>
          <p:nvPr/>
        </p:nvGrpSpPr>
        <p:grpSpPr>
          <a:xfrm>
            <a:off x="2818716" y="635009"/>
            <a:ext cx="3506580" cy="1976408"/>
            <a:chOff x="2818716" y="635009"/>
            <a:chExt cx="3506580" cy="1976408"/>
          </a:xfrm>
        </p:grpSpPr>
        <p:sp>
          <p:nvSpPr>
            <p:cNvPr id="472" name="Google Shape;472;p39"/>
            <p:cNvSpPr/>
            <p:nvPr/>
          </p:nvSpPr>
          <p:spPr>
            <a:xfrm>
              <a:off x="2818716" y="635009"/>
              <a:ext cx="3506580" cy="1976408"/>
            </a:xfrm>
            <a:prstGeom prst="roundRect">
              <a:avLst>
                <a:gd name="adj" fmla="val 16983"/>
              </a:avLst>
            </a:prstGeom>
            <a:solidFill>
              <a:srgbClr val="0F1524">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 name="Google Shape;473;p39"/>
            <p:cNvCxnSpPr/>
            <p:nvPr/>
          </p:nvCxnSpPr>
          <p:spPr>
            <a:xfrm>
              <a:off x="2921000" y="112322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4" name="Google Shape;474;p39"/>
            <p:cNvCxnSpPr/>
            <p:nvPr/>
          </p:nvCxnSpPr>
          <p:spPr>
            <a:xfrm>
              <a:off x="2921000" y="132055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5" name="Google Shape;475;p39"/>
            <p:cNvCxnSpPr/>
            <p:nvPr/>
          </p:nvCxnSpPr>
          <p:spPr>
            <a:xfrm>
              <a:off x="2921000" y="151787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6" name="Google Shape;476;p39"/>
            <p:cNvCxnSpPr/>
            <p:nvPr/>
          </p:nvCxnSpPr>
          <p:spPr>
            <a:xfrm>
              <a:off x="2921000" y="171520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7" name="Google Shape;477;p39"/>
            <p:cNvCxnSpPr/>
            <p:nvPr/>
          </p:nvCxnSpPr>
          <p:spPr>
            <a:xfrm>
              <a:off x="2921000" y="191252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8" name="Google Shape;478;p39"/>
            <p:cNvCxnSpPr/>
            <p:nvPr/>
          </p:nvCxnSpPr>
          <p:spPr>
            <a:xfrm>
              <a:off x="2921000" y="210985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9" name="Google Shape;479;p39"/>
            <p:cNvCxnSpPr/>
            <p:nvPr/>
          </p:nvCxnSpPr>
          <p:spPr>
            <a:xfrm>
              <a:off x="2921000" y="230717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80" name="Google Shape;480;p39"/>
            <p:cNvCxnSpPr/>
            <p:nvPr/>
          </p:nvCxnSpPr>
          <p:spPr>
            <a:xfrm>
              <a:off x="2921000" y="92590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sp>
          <p:nvSpPr>
            <p:cNvPr id="481" name="Google Shape;481;p39"/>
            <p:cNvSpPr/>
            <p:nvPr/>
          </p:nvSpPr>
          <p:spPr>
            <a:xfrm>
              <a:off x="2910887" y="730475"/>
              <a:ext cx="3322102" cy="1785462"/>
            </a:xfrm>
            <a:prstGeom prst="roundRect">
              <a:avLst>
                <a:gd name="adj" fmla="val 15644"/>
              </a:avLst>
            </a:prstGeom>
            <a:noFill/>
            <a:ln w="38100" cap="flat" cmpd="sng">
              <a:solidFill>
                <a:schemeClr val="accent2"/>
              </a:solidFill>
              <a:prstDash val="solid"/>
              <a:round/>
              <a:headEnd type="none" w="sm" len="sm"/>
              <a:tailEnd type="none" w="sm" len="sm"/>
            </a:ln>
            <a:effectLst>
              <a:outerShdw blurRad="142875" algn="bl" rotWithShape="0">
                <a:schemeClr val="accent2"/>
              </a:outerShdw>
              <a:reflection stA="37000" endPos="30000" dist="2286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9"/>
          <p:cNvSpPr/>
          <p:nvPr/>
        </p:nvSpPr>
        <p:spPr>
          <a:xfrm>
            <a:off x="3973050" y="1024263"/>
            <a:ext cx="1197900" cy="11979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txBox="1">
            <a:spLocks noGrp="1"/>
          </p:cNvSpPr>
          <p:nvPr>
            <p:ph type="title"/>
          </p:nvPr>
        </p:nvSpPr>
        <p:spPr>
          <a:xfrm>
            <a:off x="2793450" y="2806000"/>
            <a:ext cx="3557100" cy="57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a:t>
            </a:r>
            <a:endParaRPr/>
          </a:p>
        </p:txBody>
      </p:sp>
      <p:grpSp>
        <p:nvGrpSpPr>
          <p:cNvPr id="485" name="Google Shape;485;p39"/>
          <p:cNvGrpSpPr/>
          <p:nvPr/>
        </p:nvGrpSpPr>
        <p:grpSpPr>
          <a:xfrm>
            <a:off x="4219177" y="1289176"/>
            <a:ext cx="705546" cy="668393"/>
            <a:chOff x="2733950" y="4040500"/>
            <a:chExt cx="300975" cy="285175"/>
          </a:xfrm>
        </p:grpSpPr>
        <p:sp>
          <p:nvSpPr>
            <p:cNvPr id="486" name="Google Shape;486;p39"/>
            <p:cNvSpPr/>
            <p:nvPr/>
          </p:nvSpPr>
          <p:spPr>
            <a:xfrm>
              <a:off x="2733950" y="4087525"/>
              <a:ext cx="59575" cy="59575"/>
            </a:xfrm>
            <a:custGeom>
              <a:avLst/>
              <a:gdLst/>
              <a:ahLst/>
              <a:cxnLst/>
              <a:rect l="l" t="t" r="r" b="b"/>
              <a:pathLst>
                <a:path w="2383" h="2383" extrusionOk="0">
                  <a:moveTo>
                    <a:pt x="1192" y="1"/>
                  </a:moveTo>
                  <a:cubicBezTo>
                    <a:pt x="1001" y="1"/>
                    <a:pt x="834" y="156"/>
                    <a:pt x="834" y="358"/>
                  </a:cubicBezTo>
                  <a:lnTo>
                    <a:pt x="834" y="834"/>
                  </a:lnTo>
                  <a:lnTo>
                    <a:pt x="358" y="834"/>
                  </a:lnTo>
                  <a:cubicBezTo>
                    <a:pt x="168" y="834"/>
                    <a:pt x="1" y="989"/>
                    <a:pt x="1" y="1192"/>
                  </a:cubicBezTo>
                  <a:cubicBezTo>
                    <a:pt x="1" y="1382"/>
                    <a:pt x="168" y="1549"/>
                    <a:pt x="358" y="1549"/>
                  </a:cubicBezTo>
                  <a:lnTo>
                    <a:pt x="834" y="1549"/>
                  </a:lnTo>
                  <a:lnTo>
                    <a:pt x="834" y="2025"/>
                  </a:lnTo>
                  <a:cubicBezTo>
                    <a:pt x="834" y="2216"/>
                    <a:pt x="1001" y="2382"/>
                    <a:pt x="1192" y="2382"/>
                  </a:cubicBezTo>
                  <a:cubicBezTo>
                    <a:pt x="1382" y="2382"/>
                    <a:pt x="1549" y="2216"/>
                    <a:pt x="1549" y="2025"/>
                  </a:cubicBezTo>
                  <a:lnTo>
                    <a:pt x="1549" y="1549"/>
                  </a:lnTo>
                  <a:lnTo>
                    <a:pt x="2025" y="1549"/>
                  </a:lnTo>
                  <a:cubicBezTo>
                    <a:pt x="2215" y="1549"/>
                    <a:pt x="2382" y="1382"/>
                    <a:pt x="2382" y="1192"/>
                  </a:cubicBezTo>
                  <a:cubicBezTo>
                    <a:pt x="2382" y="989"/>
                    <a:pt x="2215" y="834"/>
                    <a:pt x="2025" y="834"/>
                  </a:cubicBezTo>
                  <a:lnTo>
                    <a:pt x="1549" y="834"/>
                  </a:lnTo>
                  <a:lnTo>
                    <a:pt x="1549" y="358"/>
                  </a:lnTo>
                  <a:cubicBezTo>
                    <a:pt x="1549" y="156"/>
                    <a:pt x="1382" y="1"/>
                    <a:pt x="1192"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2818800" y="4040500"/>
              <a:ext cx="59850" cy="59575"/>
            </a:xfrm>
            <a:custGeom>
              <a:avLst/>
              <a:gdLst/>
              <a:ahLst/>
              <a:cxnLst/>
              <a:rect l="l" t="t" r="r" b="b"/>
              <a:pathLst>
                <a:path w="2394" h="2383" extrusionOk="0">
                  <a:moveTo>
                    <a:pt x="1191" y="1"/>
                  </a:moveTo>
                  <a:cubicBezTo>
                    <a:pt x="1000" y="1"/>
                    <a:pt x="834" y="167"/>
                    <a:pt x="834" y="358"/>
                  </a:cubicBezTo>
                  <a:lnTo>
                    <a:pt x="834" y="834"/>
                  </a:lnTo>
                  <a:lnTo>
                    <a:pt x="357" y="834"/>
                  </a:lnTo>
                  <a:cubicBezTo>
                    <a:pt x="167" y="834"/>
                    <a:pt x="0" y="1001"/>
                    <a:pt x="0" y="1191"/>
                  </a:cubicBezTo>
                  <a:cubicBezTo>
                    <a:pt x="0" y="1382"/>
                    <a:pt x="167" y="1549"/>
                    <a:pt x="369" y="1549"/>
                  </a:cubicBezTo>
                  <a:lnTo>
                    <a:pt x="846" y="1549"/>
                  </a:lnTo>
                  <a:lnTo>
                    <a:pt x="846" y="2025"/>
                  </a:lnTo>
                  <a:cubicBezTo>
                    <a:pt x="846" y="2215"/>
                    <a:pt x="1012" y="2382"/>
                    <a:pt x="1203" y="2382"/>
                  </a:cubicBezTo>
                  <a:cubicBezTo>
                    <a:pt x="1405" y="2382"/>
                    <a:pt x="1560" y="2215"/>
                    <a:pt x="1560" y="2025"/>
                  </a:cubicBezTo>
                  <a:lnTo>
                    <a:pt x="1560" y="1549"/>
                  </a:lnTo>
                  <a:lnTo>
                    <a:pt x="2036" y="1549"/>
                  </a:lnTo>
                  <a:cubicBezTo>
                    <a:pt x="2239" y="1549"/>
                    <a:pt x="2393" y="1382"/>
                    <a:pt x="2393" y="1191"/>
                  </a:cubicBezTo>
                  <a:cubicBezTo>
                    <a:pt x="2393" y="1001"/>
                    <a:pt x="2239" y="834"/>
                    <a:pt x="2036" y="834"/>
                  </a:cubicBezTo>
                  <a:lnTo>
                    <a:pt x="1548" y="834"/>
                  </a:lnTo>
                  <a:lnTo>
                    <a:pt x="1548" y="358"/>
                  </a:lnTo>
                  <a:cubicBezTo>
                    <a:pt x="1548" y="167"/>
                    <a:pt x="1381" y="1"/>
                    <a:pt x="1191"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p:nvPr/>
          </p:nvSpPr>
          <p:spPr>
            <a:xfrm>
              <a:off x="2975350" y="4266125"/>
              <a:ext cx="59575" cy="59550"/>
            </a:xfrm>
            <a:custGeom>
              <a:avLst/>
              <a:gdLst/>
              <a:ahLst/>
              <a:cxnLst/>
              <a:rect l="l" t="t" r="r" b="b"/>
              <a:pathLst>
                <a:path w="2383" h="2382" extrusionOk="0">
                  <a:moveTo>
                    <a:pt x="1192" y="1"/>
                  </a:moveTo>
                  <a:cubicBezTo>
                    <a:pt x="1001" y="1"/>
                    <a:pt x="834" y="155"/>
                    <a:pt x="834" y="358"/>
                  </a:cubicBezTo>
                  <a:lnTo>
                    <a:pt x="834" y="834"/>
                  </a:lnTo>
                  <a:lnTo>
                    <a:pt x="358" y="834"/>
                  </a:lnTo>
                  <a:cubicBezTo>
                    <a:pt x="168" y="834"/>
                    <a:pt x="1" y="989"/>
                    <a:pt x="1" y="1191"/>
                  </a:cubicBezTo>
                  <a:cubicBezTo>
                    <a:pt x="1" y="1382"/>
                    <a:pt x="168" y="1549"/>
                    <a:pt x="358" y="1549"/>
                  </a:cubicBezTo>
                  <a:lnTo>
                    <a:pt x="834" y="1549"/>
                  </a:lnTo>
                  <a:lnTo>
                    <a:pt x="834" y="2025"/>
                  </a:lnTo>
                  <a:cubicBezTo>
                    <a:pt x="834" y="2215"/>
                    <a:pt x="1001" y="2382"/>
                    <a:pt x="1192" y="2382"/>
                  </a:cubicBezTo>
                  <a:cubicBezTo>
                    <a:pt x="1382" y="2382"/>
                    <a:pt x="1549" y="2215"/>
                    <a:pt x="1549" y="2025"/>
                  </a:cubicBezTo>
                  <a:lnTo>
                    <a:pt x="1549" y="1549"/>
                  </a:lnTo>
                  <a:lnTo>
                    <a:pt x="2025" y="1549"/>
                  </a:lnTo>
                  <a:cubicBezTo>
                    <a:pt x="2215" y="1549"/>
                    <a:pt x="2382" y="1382"/>
                    <a:pt x="2382" y="1191"/>
                  </a:cubicBezTo>
                  <a:cubicBezTo>
                    <a:pt x="2382" y="989"/>
                    <a:pt x="2227" y="834"/>
                    <a:pt x="2025" y="834"/>
                  </a:cubicBezTo>
                  <a:lnTo>
                    <a:pt x="1549" y="834"/>
                  </a:lnTo>
                  <a:lnTo>
                    <a:pt x="1549" y="358"/>
                  </a:lnTo>
                  <a:cubicBezTo>
                    <a:pt x="1549" y="155"/>
                    <a:pt x="1382" y="1"/>
                    <a:pt x="1192"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9"/>
            <p:cNvSpPr/>
            <p:nvPr/>
          </p:nvSpPr>
          <p:spPr>
            <a:xfrm>
              <a:off x="2784550" y="4117900"/>
              <a:ext cx="216725" cy="202550"/>
            </a:xfrm>
            <a:custGeom>
              <a:avLst/>
              <a:gdLst/>
              <a:ahLst/>
              <a:cxnLst/>
              <a:rect l="l" t="t" r="r" b="b"/>
              <a:pathLst>
                <a:path w="8669" h="8102" extrusionOk="0">
                  <a:moveTo>
                    <a:pt x="3013" y="703"/>
                  </a:moveTo>
                  <a:lnTo>
                    <a:pt x="2597" y="2608"/>
                  </a:lnTo>
                  <a:lnTo>
                    <a:pt x="965" y="2608"/>
                  </a:lnTo>
                  <a:lnTo>
                    <a:pt x="2132" y="703"/>
                  </a:lnTo>
                  <a:close/>
                  <a:moveTo>
                    <a:pt x="4883" y="703"/>
                  </a:moveTo>
                  <a:lnTo>
                    <a:pt x="5299" y="2608"/>
                  </a:lnTo>
                  <a:lnTo>
                    <a:pt x="3311" y="2608"/>
                  </a:lnTo>
                  <a:lnTo>
                    <a:pt x="3728" y="703"/>
                  </a:lnTo>
                  <a:close/>
                  <a:moveTo>
                    <a:pt x="6490" y="703"/>
                  </a:moveTo>
                  <a:lnTo>
                    <a:pt x="7657" y="2608"/>
                  </a:lnTo>
                  <a:lnTo>
                    <a:pt x="6026" y="2608"/>
                  </a:lnTo>
                  <a:lnTo>
                    <a:pt x="5609" y="703"/>
                  </a:lnTo>
                  <a:close/>
                  <a:moveTo>
                    <a:pt x="2620" y="3322"/>
                  </a:moveTo>
                  <a:lnTo>
                    <a:pt x="3490" y="6192"/>
                  </a:lnTo>
                  <a:lnTo>
                    <a:pt x="1108" y="3322"/>
                  </a:lnTo>
                  <a:close/>
                  <a:moveTo>
                    <a:pt x="7538" y="3322"/>
                  </a:moveTo>
                  <a:lnTo>
                    <a:pt x="5156" y="6192"/>
                  </a:lnTo>
                  <a:lnTo>
                    <a:pt x="6014" y="3322"/>
                  </a:lnTo>
                  <a:close/>
                  <a:moveTo>
                    <a:pt x="5275" y="3322"/>
                  </a:moveTo>
                  <a:lnTo>
                    <a:pt x="4299" y="6525"/>
                  </a:lnTo>
                  <a:lnTo>
                    <a:pt x="3347" y="3322"/>
                  </a:lnTo>
                  <a:close/>
                  <a:moveTo>
                    <a:pt x="1966" y="0"/>
                  </a:moveTo>
                  <a:cubicBezTo>
                    <a:pt x="1846" y="0"/>
                    <a:pt x="1727" y="60"/>
                    <a:pt x="1668" y="167"/>
                  </a:cubicBezTo>
                  <a:lnTo>
                    <a:pt x="72" y="2775"/>
                  </a:lnTo>
                  <a:cubicBezTo>
                    <a:pt x="1" y="2906"/>
                    <a:pt x="1" y="3072"/>
                    <a:pt x="108" y="3191"/>
                  </a:cubicBezTo>
                  <a:cubicBezTo>
                    <a:pt x="132" y="3215"/>
                    <a:pt x="4085" y="7978"/>
                    <a:pt x="4085" y="7978"/>
                  </a:cubicBezTo>
                  <a:cubicBezTo>
                    <a:pt x="4132" y="8059"/>
                    <a:pt x="4219" y="8101"/>
                    <a:pt x="4312" y="8101"/>
                  </a:cubicBezTo>
                  <a:cubicBezTo>
                    <a:pt x="4409" y="8101"/>
                    <a:pt x="4512" y="8057"/>
                    <a:pt x="4585" y="7966"/>
                  </a:cubicBezTo>
                  <a:lnTo>
                    <a:pt x="8562" y="3191"/>
                  </a:lnTo>
                  <a:cubicBezTo>
                    <a:pt x="8645" y="3072"/>
                    <a:pt x="8669" y="2906"/>
                    <a:pt x="8585" y="2775"/>
                  </a:cubicBezTo>
                  <a:lnTo>
                    <a:pt x="7002" y="167"/>
                  </a:lnTo>
                  <a:cubicBezTo>
                    <a:pt x="6942" y="60"/>
                    <a:pt x="6823" y="0"/>
                    <a:pt x="6704" y="0"/>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9"/>
          <p:cNvSpPr/>
          <p:nvPr/>
        </p:nvSpPr>
        <p:spPr>
          <a:xfrm>
            <a:off x="2008376" y="953731"/>
            <a:ext cx="407800" cy="382249"/>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p:nvPr/>
        </p:nvSpPr>
        <p:spPr>
          <a:xfrm rot="1083225">
            <a:off x="8534947" y="2747406"/>
            <a:ext cx="698450" cy="1233764"/>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rot="-1865464">
            <a:off x="283824" y="-415294"/>
            <a:ext cx="858549" cy="1430650"/>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lt1"/>
          </a:solidFill>
          <a:ln>
            <a:noFill/>
          </a:ln>
          <a:effectLst>
            <a:outerShdw blurRad="1143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2114471" y="1678296"/>
            <a:ext cx="195600" cy="195600"/>
          </a:xfrm>
          <a:prstGeom prst="ellipse">
            <a:avLst/>
          </a:prstGeom>
          <a:noFill/>
          <a:ln w="38100"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rot="1650267">
            <a:off x="1332136" y="1355652"/>
            <a:ext cx="57888" cy="535135"/>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7706897" y="1881072"/>
            <a:ext cx="304016" cy="37965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rot="6189788">
            <a:off x="7317506" y="2660564"/>
            <a:ext cx="393419" cy="368764"/>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a:off x="1453725" y="801625"/>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6968900" y="2459325"/>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8100321" y="2473946"/>
            <a:ext cx="195600" cy="195600"/>
          </a:xfrm>
          <a:prstGeom prst="ellipse">
            <a:avLst/>
          </a:prstGeom>
          <a:noFill/>
          <a:ln w="38100"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6852075" y="1420650"/>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409072" y="1335972"/>
            <a:ext cx="304016" cy="37965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rot="6653440">
            <a:off x="6278082" y="1355797"/>
            <a:ext cx="57889" cy="535140"/>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54;p38">
            <a:extLst>
              <a:ext uri="{FF2B5EF4-FFF2-40B4-BE49-F238E27FC236}">
                <a16:creationId xmlns:a16="http://schemas.microsoft.com/office/drawing/2014/main" id="{F889A277-EBB5-A2BA-E6B2-C909DEB1399E}"/>
              </a:ext>
            </a:extLst>
          </p:cNvPr>
          <p:cNvSpPr txBox="1">
            <a:spLocks/>
          </p:cNvSpPr>
          <p:nvPr/>
        </p:nvSpPr>
        <p:spPr>
          <a:xfrm>
            <a:off x="2902251" y="3244279"/>
            <a:ext cx="3589725" cy="119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1pPr>
            <a:lvl2pPr marL="914400" marR="0" lvl="1"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2pPr>
            <a:lvl3pPr marL="1371600" marR="0" lvl="2"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3pPr>
            <a:lvl4pPr marL="1828800" marR="0" lvl="3"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4pPr>
            <a:lvl5pPr marL="2286000" marR="0" lvl="4"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5pPr>
            <a:lvl6pPr marL="2743200" marR="0" lvl="5"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6pPr>
            <a:lvl7pPr marL="3200400" marR="0" lvl="6"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7pPr>
            <a:lvl8pPr marL="3657600" marR="0" lvl="7"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8pPr>
            <a:lvl9pPr marL="4114800" marR="0" lvl="8"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9pPr>
          </a:lstStyle>
          <a:p>
            <a:pPr marL="127000" indent="0"/>
            <a:r>
              <a:rPr lang="en-US" sz="1200" dirty="0">
                <a:solidFill>
                  <a:schemeClr val="bg1"/>
                </a:solidFill>
                <a:latin typeface="IBM Plex Sans" panose="020B0503050203000203" pitchFamily="34" charset="0"/>
              </a:rPr>
              <a:t>SELECT     HOUR(time) AS </a:t>
            </a:r>
            <a:r>
              <a:rPr lang="en-US" sz="1200" dirty="0" err="1">
                <a:solidFill>
                  <a:schemeClr val="bg1"/>
                </a:solidFill>
                <a:latin typeface="IBM Plex Sans" panose="020B0503050203000203" pitchFamily="34" charset="0"/>
              </a:rPr>
              <a:t>hour_of_day</a:t>
            </a:r>
            <a:r>
              <a:rPr lang="en-US" sz="1200" dirty="0">
                <a:solidFill>
                  <a:schemeClr val="bg1"/>
                </a:solidFill>
                <a:latin typeface="IBM Plex Sans" panose="020B0503050203000203" pitchFamily="34" charset="0"/>
              </a:rPr>
              <a:t>,     COUNT(*) AS </a:t>
            </a:r>
            <a:r>
              <a:rPr lang="en-US" sz="1200" dirty="0" err="1">
                <a:solidFill>
                  <a:schemeClr val="bg1"/>
                </a:solidFill>
                <a:latin typeface="IBM Plex Sans" panose="020B0503050203000203" pitchFamily="34" charset="0"/>
              </a:rPr>
              <a:t>accident_count</a:t>
            </a:r>
            <a:r>
              <a:rPr lang="en-US" sz="1200" dirty="0">
                <a:solidFill>
                  <a:schemeClr val="bg1"/>
                </a:solidFill>
                <a:latin typeface="IBM Plex Sans" panose="020B0503050203000203" pitchFamily="34" charset="0"/>
              </a:rPr>
              <a:t> FROM      </a:t>
            </a:r>
            <a:r>
              <a:rPr lang="en-US" sz="1200" dirty="0" err="1">
                <a:solidFill>
                  <a:schemeClr val="bg1"/>
                </a:solidFill>
                <a:latin typeface="IBM Plex Sans" panose="020B0503050203000203" pitchFamily="34" charset="0"/>
              </a:rPr>
              <a:t>NYC_Collisions</a:t>
            </a:r>
            <a:endParaRPr lang="en-US" sz="1200" dirty="0">
              <a:solidFill>
                <a:schemeClr val="bg1"/>
              </a:solidFill>
              <a:latin typeface="IBM Plex Sans" panose="020B0503050203000203" pitchFamily="34" charset="0"/>
            </a:endParaRPr>
          </a:p>
          <a:p>
            <a:pPr marL="127000" indent="0"/>
            <a:r>
              <a:rPr lang="en-US" sz="1200" dirty="0">
                <a:solidFill>
                  <a:schemeClr val="bg1"/>
                </a:solidFill>
                <a:latin typeface="IBM Plex Sans" panose="020B0503050203000203" pitchFamily="34" charset="0"/>
              </a:rPr>
              <a:t>GROUP BY     HOUR(time);</a:t>
            </a:r>
          </a:p>
        </p:txBody>
      </p:sp>
      <p:pic>
        <p:nvPicPr>
          <p:cNvPr id="5" name="Picture 4">
            <a:extLst>
              <a:ext uri="{FF2B5EF4-FFF2-40B4-BE49-F238E27FC236}">
                <a16:creationId xmlns:a16="http://schemas.microsoft.com/office/drawing/2014/main" id="{A183BE6C-17B4-AE4F-86BF-A93844219177}"/>
              </a:ext>
            </a:extLst>
          </p:cNvPr>
          <p:cNvPicPr>
            <a:picLocks noChangeAspect="1"/>
          </p:cNvPicPr>
          <p:nvPr/>
        </p:nvPicPr>
        <p:blipFill>
          <a:blip r:embed="rId3"/>
          <a:stretch>
            <a:fillRect/>
          </a:stretch>
        </p:blipFill>
        <p:spPr>
          <a:xfrm rot="16200000">
            <a:off x="3702301" y="9904"/>
            <a:ext cx="1743470" cy="3231501"/>
          </a:xfrm>
          <a:prstGeom prst="flowChartAlternateProcess">
            <a:avLst/>
          </a:prstGeom>
        </p:spPr>
      </p:pic>
    </p:spTree>
    <p:extLst>
      <p:ext uri="{BB962C8B-B14F-4D97-AF65-F5344CB8AC3E}">
        <p14:creationId xmlns:p14="http://schemas.microsoft.com/office/powerpoint/2010/main" val="3546028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8"/>
          <p:cNvSpPr/>
          <p:nvPr/>
        </p:nvSpPr>
        <p:spPr>
          <a:xfrm>
            <a:off x="1287300" y="1442549"/>
            <a:ext cx="2258400" cy="2258400"/>
          </a:xfrm>
          <a:prstGeom prst="ellipse">
            <a:avLst/>
          </a:prstGeom>
          <a:noFill/>
          <a:ln w="38100" cap="flat" cmpd="sng">
            <a:solidFill>
              <a:schemeClr val="accent2"/>
            </a:solidFill>
            <a:prstDash val="solid"/>
            <a:round/>
            <a:headEnd type="none" w="sm" len="sm"/>
            <a:tailEnd type="none" w="sm" len="sm"/>
          </a:ln>
          <a:effectLst>
            <a:outerShdw blurRad="142875"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txBox="1">
            <a:spLocks noGrp="1"/>
          </p:cNvSpPr>
          <p:nvPr>
            <p:ph type="title"/>
          </p:nvPr>
        </p:nvSpPr>
        <p:spPr>
          <a:xfrm>
            <a:off x="3981914" y="762744"/>
            <a:ext cx="3964539" cy="576000"/>
          </a:xfrm>
          <a:prstGeom prst="rect">
            <a:avLst/>
          </a:prstGeom>
        </p:spPr>
        <p:txBody>
          <a:bodyPr spcFirstLastPara="1" wrap="square" lIns="91425" tIns="91425" rIns="91425" bIns="91425" anchor="b" anchorCtr="0">
            <a:noAutofit/>
          </a:bodyPr>
          <a:lstStyle/>
          <a:p>
            <a:pPr algn="l"/>
            <a:r>
              <a:rPr lang="en-US" b="1" i="0" dirty="0">
                <a:solidFill>
                  <a:schemeClr val="bg1"/>
                </a:solidFill>
                <a:effectLst/>
                <a:latin typeface="Lato" panose="020F0502020204030203" pitchFamily="34" charset="0"/>
              </a:rPr>
              <a:t>Observation </a:t>
            </a:r>
          </a:p>
        </p:txBody>
      </p:sp>
      <p:sp>
        <p:nvSpPr>
          <p:cNvPr id="454" name="Google Shape;454;p38"/>
          <p:cNvSpPr txBox="1">
            <a:spLocks noGrp="1"/>
          </p:cNvSpPr>
          <p:nvPr>
            <p:ph type="subTitle" idx="1"/>
          </p:nvPr>
        </p:nvSpPr>
        <p:spPr>
          <a:xfrm>
            <a:off x="3672527" y="1120172"/>
            <a:ext cx="4834725" cy="2584738"/>
          </a:xfrm>
          <a:prstGeom prst="rect">
            <a:avLst/>
          </a:prstGeom>
        </p:spPr>
        <p:txBody>
          <a:bodyPr spcFirstLastPara="1" wrap="square" lIns="91425" tIns="91425" rIns="91425" bIns="91425" anchor="t" anchorCtr="0">
            <a:noAutofit/>
          </a:bodyPr>
          <a:lstStyle/>
          <a:p>
            <a:endParaRPr lang="en-US" sz="1050" b="1" dirty="0"/>
          </a:p>
          <a:p>
            <a:pPr>
              <a:buSzPct val="87000"/>
              <a:buFont typeface="+mj-lt"/>
              <a:buAutoNum type="arabicPeriod"/>
            </a:pPr>
            <a:r>
              <a:rPr lang="en-US" sz="1050" b="1" dirty="0">
                <a:latin typeface="IBM Plex Sans" panose="020B0503050203000203" pitchFamily="34" charset="0"/>
              </a:rPr>
              <a:t>Peak Hours for Accidents</a:t>
            </a:r>
            <a:r>
              <a:rPr lang="en-US" sz="1050" dirty="0">
                <a:latin typeface="IBM Plex Sans" panose="020B0503050203000203" pitchFamily="34" charset="0"/>
              </a:rPr>
              <a:t>:</a:t>
            </a:r>
          </a:p>
          <a:p>
            <a:pPr marL="742950" lvl="1" indent="-285750">
              <a:buSzPct val="87000"/>
              <a:buFont typeface="+mj-lt"/>
              <a:buAutoNum type="arabicPeriod"/>
            </a:pPr>
            <a:r>
              <a:rPr lang="en-US" sz="1050" b="1" dirty="0">
                <a:latin typeface="IBM Plex Sans" panose="020B0503050203000203" pitchFamily="34" charset="0"/>
              </a:rPr>
              <a:t>Late Afternoon to Early Evening</a:t>
            </a:r>
            <a:r>
              <a:rPr lang="en-US" sz="1050" dirty="0">
                <a:latin typeface="IBM Plex Sans" panose="020B0503050203000203" pitchFamily="34" charset="0"/>
              </a:rPr>
              <a:t>: The highest number of accidents occurs between 14:00 (2 PM) and 17:00 (5 PM), with the peak at 16:00 (3 PM) with 15,065 accidents.</a:t>
            </a:r>
          </a:p>
          <a:p>
            <a:pPr marL="742950" lvl="1" indent="-285750">
              <a:buSzPct val="87000"/>
              <a:buFont typeface="+mj-lt"/>
              <a:buAutoNum type="arabicPeriod"/>
            </a:pPr>
            <a:r>
              <a:rPr lang="en-US" sz="1050" b="1" dirty="0">
                <a:latin typeface="IBM Plex Sans" panose="020B0503050203000203" pitchFamily="34" charset="0"/>
              </a:rPr>
              <a:t>Evening Hours</a:t>
            </a:r>
            <a:r>
              <a:rPr lang="en-US" sz="1050" dirty="0">
                <a:latin typeface="IBM Plex Sans" panose="020B0503050203000203" pitchFamily="34" charset="0"/>
              </a:rPr>
              <a:t>: There are also significant numbers of accidents between 18:00 (6 PM) and 20:00 (8 PM), with 18:00 having 13,673 accidents.</a:t>
            </a:r>
          </a:p>
          <a:p>
            <a:pPr>
              <a:buSzPct val="87000"/>
              <a:buFont typeface="+mj-lt"/>
              <a:buAutoNum type="arabicPeriod"/>
            </a:pPr>
            <a:r>
              <a:rPr lang="en-US" sz="1050" b="1" dirty="0">
                <a:latin typeface="IBM Plex Sans" panose="020B0503050203000203" pitchFamily="34" charset="0"/>
              </a:rPr>
              <a:t>Lowest Hours for Accidents</a:t>
            </a:r>
            <a:r>
              <a:rPr lang="en-US" sz="1050" dirty="0">
                <a:latin typeface="IBM Plex Sans" panose="020B0503050203000203" pitchFamily="34" charset="0"/>
              </a:rPr>
              <a:t>:</a:t>
            </a:r>
          </a:p>
          <a:p>
            <a:pPr marL="742950" lvl="1" indent="-285750">
              <a:buSzPct val="87000"/>
              <a:buFont typeface="+mj-lt"/>
              <a:buAutoNum type="arabicPeriod"/>
            </a:pPr>
            <a:r>
              <a:rPr lang="en-US" sz="1050" b="1" dirty="0">
                <a:latin typeface="IBM Plex Sans" panose="020B0503050203000203" pitchFamily="34" charset="0"/>
              </a:rPr>
              <a:t>Early Morning</a:t>
            </a:r>
            <a:r>
              <a:rPr lang="en-US" sz="1050" dirty="0">
                <a:latin typeface="IBM Plex Sans" panose="020B0503050203000203" pitchFamily="34" charset="0"/>
              </a:rPr>
              <a:t>: The lowest accident counts are observed between 2:00 (2 AM) and 5:00 (5 AM), with the lowest at 3:00 (3 AM) with 4,310 accidents.</a:t>
            </a:r>
          </a:p>
          <a:p>
            <a:pPr>
              <a:buSzPct val="87000"/>
              <a:buFont typeface="+mj-lt"/>
              <a:buAutoNum type="arabicPeriod"/>
            </a:pPr>
            <a:r>
              <a:rPr lang="en-US" sz="1050" b="1" dirty="0">
                <a:latin typeface="IBM Plex Sans" panose="020B0503050203000203" pitchFamily="34" charset="0"/>
              </a:rPr>
              <a:t>Morning to Midday</a:t>
            </a:r>
            <a:r>
              <a:rPr lang="en-US" sz="1050" dirty="0">
                <a:latin typeface="IBM Plex Sans" panose="020B0503050203000203" pitchFamily="34" charset="0"/>
              </a:rPr>
              <a:t>:</a:t>
            </a:r>
          </a:p>
          <a:p>
            <a:pPr marL="742950" lvl="1" indent="-285750">
              <a:buSzPct val="87000"/>
              <a:buFont typeface="+mj-lt"/>
              <a:buAutoNum type="arabicPeriod"/>
            </a:pPr>
            <a:r>
              <a:rPr lang="en-US" sz="1050" dirty="0">
                <a:latin typeface="IBM Plex Sans" panose="020B0503050203000203" pitchFamily="34" charset="0"/>
              </a:rPr>
              <a:t>There is a noticeable increase in accidents starting from 6:00 (6 AM), with counts gradually rising and peaking in the afternoon.</a:t>
            </a:r>
          </a:p>
          <a:p>
            <a:pPr marL="457200" lvl="1" indent="0">
              <a:buSzPct val="87000"/>
            </a:pPr>
            <a:endParaRPr lang="en-US" sz="1050" dirty="0">
              <a:latin typeface="IBM Plex Sans" panose="020B0503050203000203" pitchFamily="34" charset="0"/>
            </a:endParaRPr>
          </a:p>
          <a:p>
            <a:pPr marL="127000" indent="0">
              <a:buSzPct val="147000"/>
            </a:pPr>
            <a:endParaRPr lang="en-US" sz="1050" b="1" dirty="0"/>
          </a:p>
        </p:txBody>
      </p:sp>
      <p:sp>
        <p:nvSpPr>
          <p:cNvPr id="455" name="Google Shape;455;p38"/>
          <p:cNvSpPr/>
          <p:nvPr/>
        </p:nvSpPr>
        <p:spPr>
          <a:xfrm>
            <a:off x="1437600" y="1592850"/>
            <a:ext cx="1957800" cy="19578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8"/>
          <p:cNvGrpSpPr/>
          <p:nvPr/>
        </p:nvGrpSpPr>
        <p:grpSpPr>
          <a:xfrm>
            <a:off x="2011886" y="2256930"/>
            <a:ext cx="809228" cy="629637"/>
            <a:chOff x="6457650" y="4065500"/>
            <a:chExt cx="303025" cy="235775"/>
          </a:xfrm>
        </p:grpSpPr>
        <p:sp>
          <p:nvSpPr>
            <p:cNvPr id="457" name="Google Shape;457;p38"/>
            <p:cNvSpPr/>
            <p:nvPr/>
          </p:nvSpPr>
          <p:spPr>
            <a:xfrm>
              <a:off x="6534725" y="4114325"/>
              <a:ext cx="81900" cy="136350"/>
            </a:xfrm>
            <a:custGeom>
              <a:avLst/>
              <a:gdLst/>
              <a:ahLst/>
              <a:cxnLst/>
              <a:rect l="l" t="t" r="r" b="b"/>
              <a:pathLst>
                <a:path w="3276" h="5454" extrusionOk="0">
                  <a:moveTo>
                    <a:pt x="1620" y="1"/>
                  </a:moveTo>
                  <a:cubicBezTo>
                    <a:pt x="1430" y="1"/>
                    <a:pt x="1263" y="155"/>
                    <a:pt x="1263" y="358"/>
                  </a:cubicBezTo>
                  <a:lnTo>
                    <a:pt x="1263" y="774"/>
                  </a:lnTo>
                  <a:cubicBezTo>
                    <a:pt x="441" y="774"/>
                    <a:pt x="13" y="1346"/>
                    <a:pt x="13" y="1929"/>
                  </a:cubicBezTo>
                  <a:cubicBezTo>
                    <a:pt x="13" y="2572"/>
                    <a:pt x="537" y="3084"/>
                    <a:pt x="1168" y="3084"/>
                  </a:cubicBezTo>
                  <a:lnTo>
                    <a:pt x="2061" y="3084"/>
                  </a:lnTo>
                  <a:cubicBezTo>
                    <a:pt x="2323" y="3084"/>
                    <a:pt x="2513" y="3287"/>
                    <a:pt x="2513" y="3537"/>
                  </a:cubicBezTo>
                  <a:cubicBezTo>
                    <a:pt x="2513" y="3787"/>
                    <a:pt x="2323" y="3977"/>
                    <a:pt x="2061" y="3977"/>
                  </a:cubicBezTo>
                  <a:lnTo>
                    <a:pt x="1132" y="3977"/>
                  </a:lnTo>
                  <a:cubicBezTo>
                    <a:pt x="953" y="3977"/>
                    <a:pt x="775" y="3894"/>
                    <a:pt x="656" y="3739"/>
                  </a:cubicBezTo>
                  <a:cubicBezTo>
                    <a:pt x="591" y="3661"/>
                    <a:pt x="494" y="3622"/>
                    <a:pt x="394" y="3622"/>
                  </a:cubicBezTo>
                  <a:cubicBezTo>
                    <a:pt x="311" y="3622"/>
                    <a:pt x="226" y="3649"/>
                    <a:pt x="156" y="3703"/>
                  </a:cubicBezTo>
                  <a:cubicBezTo>
                    <a:pt x="13" y="3822"/>
                    <a:pt x="1" y="4037"/>
                    <a:pt x="120" y="4192"/>
                  </a:cubicBezTo>
                  <a:cubicBezTo>
                    <a:pt x="441" y="4596"/>
                    <a:pt x="834" y="4680"/>
                    <a:pt x="1275" y="4680"/>
                  </a:cubicBezTo>
                  <a:lnTo>
                    <a:pt x="1275" y="5096"/>
                  </a:lnTo>
                  <a:cubicBezTo>
                    <a:pt x="1275" y="5287"/>
                    <a:pt x="1441" y="5454"/>
                    <a:pt x="1632" y="5454"/>
                  </a:cubicBezTo>
                  <a:cubicBezTo>
                    <a:pt x="1822" y="5454"/>
                    <a:pt x="1989" y="5287"/>
                    <a:pt x="1989" y="5096"/>
                  </a:cubicBezTo>
                  <a:lnTo>
                    <a:pt x="1989" y="4680"/>
                  </a:lnTo>
                  <a:cubicBezTo>
                    <a:pt x="2799" y="4680"/>
                    <a:pt x="3239" y="4132"/>
                    <a:pt x="3239" y="3525"/>
                  </a:cubicBezTo>
                  <a:cubicBezTo>
                    <a:pt x="3239" y="2918"/>
                    <a:pt x="2727" y="2394"/>
                    <a:pt x="2084" y="2394"/>
                  </a:cubicBezTo>
                  <a:lnTo>
                    <a:pt x="1191" y="2394"/>
                  </a:lnTo>
                  <a:cubicBezTo>
                    <a:pt x="941" y="2394"/>
                    <a:pt x="739" y="2203"/>
                    <a:pt x="739" y="1941"/>
                  </a:cubicBezTo>
                  <a:cubicBezTo>
                    <a:pt x="739" y="1691"/>
                    <a:pt x="941" y="1501"/>
                    <a:pt x="1191" y="1501"/>
                  </a:cubicBezTo>
                  <a:lnTo>
                    <a:pt x="2037" y="1501"/>
                  </a:lnTo>
                  <a:cubicBezTo>
                    <a:pt x="2251" y="1501"/>
                    <a:pt x="2454" y="1620"/>
                    <a:pt x="2573" y="1798"/>
                  </a:cubicBezTo>
                  <a:cubicBezTo>
                    <a:pt x="2641" y="1904"/>
                    <a:pt x="2757" y="1957"/>
                    <a:pt x="2873" y="1957"/>
                  </a:cubicBezTo>
                  <a:cubicBezTo>
                    <a:pt x="2939" y="1957"/>
                    <a:pt x="3004" y="1940"/>
                    <a:pt x="3061" y="1906"/>
                  </a:cubicBezTo>
                  <a:cubicBezTo>
                    <a:pt x="3227" y="1798"/>
                    <a:pt x="3275" y="1572"/>
                    <a:pt x="3168" y="1405"/>
                  </a:cubicBezTo>
                  <a:lnTo>
                    <a:pt x="3168" y="1394"/>
                  </a:lnTo>
                  <a:cubicBezTo>
                    <a:pt x="2918" y="1013"/>
                    <a:pt x="2513" y="774"/>
                    <a:pt x="1977" y="774"/>
                  </a:cubicBezTo>
                  <a:lnTo>
                    <a:pt x="1977" y="358"/>
                  </a:lnTo>
                  <a:cubicBezTo>
                    <a:pt x="1977" y="155"/>
                    <a:pt x="1811" y="1"/>
                    <a:pt x="1620"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6457650" y="4065500"/>
              <a:ext cx="303025" cy="235775"/>
            </a:xfrm>
            <a:custGeom>
              <a:avLst/>
              <a:gdLst/>
              <a:ahLst/>
              <a:cxnLst/>
              <a:rect l="l" t="t" r="r" b="b"/>
              <a:pathLst>
                <a:path w="12121" h="9431" extrusionOk="0">
                  <a:moveTo>
                    <a:pt x="10466" y="1227"/>
                  </a:moveTo>
                  <a:lnTo>
                    <a:pt x="10192" y="5502"/>
                  </a:lnTo>
                  <a:cubicBezTo>
                    <a:pt x="10180" y="5716"/>
                    <a:pt x="10347" y="5871"/>
                    <a:pt x="10549" y="5871"/>
                  </a:cubicBezTo>
                  <a:lnTo>
                    <a:pt x="11001" y="5871"/>
                  </a:lnTo>
                  <a:lnTo>
                    <a:pt x="9561" y="7919"/>
                  </a:lnTo>
                  <a:cubicBezTo>
                    <a:pt x="9347" y="7633"/>
                    <a:pt x="8334" y="6168"/>
                    <a:pt x="8132" y="5871"/>
                  </a:cubicBezTo>
                  <a:lnTo>
                    <a:pt x="8573" y="5871"/>
                  </a:lnTo>
                  <a:cubicBezTo>
                    <a:pt x="8787" y="5871"/>
                    <a:pt x="8942" y="5692"/>
                    <a:pt x="8930" y="5502"/>
                  </a:cubicBezTo>
                  <a:lnTo>
                    <a:pt x="8668" y="1227"/>
                  </a:lnTo>
                  <a:close/>
                  <a:moveTo>
                    <a:pt x="4739" y="680"/>
                  </a:moveTo>
                  <a:cubicBezTo>
                    <a:pt x="6060" y="680"/>
                    <a:pt x="7275" y="1323"/>
                    <a:pt x="8025" y="2406"/>
                  </a:cubicBezTo>
                  <a:lnTo>
                    <a:pt x="8192" y="5180"/>
                  </a:lnTo>
                  <a:lnTo>
                    <a:pt x="7442" y="5180"/>
                  </a:lnTo>
                  <a:cubicBezTo>
                    <a:pt x="7156" y="5180"/>
                    <a:pt x="7001" y="5502"/>
                    <a:pt x="7156" y="5728"/>
                  </a:cubicBezTo>
                  <a:lnTo>
                    <a:pt x="8037" y="6978"/>
                  </a:lnTo>
                  <a:cubicBezTo>
                    <a:pt x="7275" y="8061"/>
                    <a:pt x="6060" y="8716"/>
                    <a:pt x="4739" y="8716"/>
                  </a:cubicBezTo>
                  <a:cubicBezTo>
                    <a:pt x="2512" y="8716"/>
                    <a:pt x="714" y="6918"/>
                    <a:pt x="714" y="4704"/>
                  </a:cubicBezTo>
                  <a:cubicBezTo>
                    <a:pt x="714" y="2489"/>
                    <a:pt x="2512" y="680"/>
                    <a:pt x="4739" y="680"/>
                  </a:cubicBezTo>
                  <a:close/>
                  <a:moveTo>
                    <a:pt x="4715" y="1"/>
                  </a:moveTo>
                  <a:cubicBezTo>
                    <a:pt x="2119" y="1"/>
                    <a:pt x="0" y="2108"/>
                    <a:pt x="0" y="4716"/>
                  </a:cubicBezTo>
                  <a:cubicBezTo>
                    <a:pt x="0" y="7323"/>
                    <a:pt x="2119" y="9431"/>
                    <a:pt x="4715" y="9431"/>
                  </a:cubicBezTo>
                  <a:cubicBezTo>
                    <a:pt x="6168" y="9431"/>
                    <a:pt x="7549" y="8776"/>
                    <a:pt x="8454" y="7609"/>
                  </a:cubicBezTo>
                  <a:lnTo>
                    <a:pt x="9263" y="8752"/>
                  </a:lnTo>
                  <a:cubicBezTo>
                    <a:pt x="9329" y="8847"/>
                    <a:pt x="9436" y="8895"/>
                    <a:pt x="9544" y="8895"/>
                  </a:cubicBezTo>
                  <a:cubicBezTo>
                    <a:pt x="9653" y="8895"/>
                    <a:pt x="9763" y="8847"/>
                    <a:pt x="9835" y="8752"/>
                  </a:cubicBezTo>
                  <a:lnTo>
                    <a:pt x="11954" y="5740"/>
                  </a:lnTo>
                  <a:cubicBezTo>
                    <a:pt x="12121" y="5490"/>
                    <a:pt x="11954" y="5180"/>
                    <a:pt x="11656" y="5180"/>
                  </a:cubicBezTo>
                  <a:lnTo>
                    <a:pt x="10906" y="5180"/>
                  </a:lnTo>
                  <a:lnTo>
                    <a:pt x="11180" y="906"/>
                  </a:lnTo>
                  <a:cubicBezTo>
                    <a:pt x="11192" y="703"/>
                    <a:pt x="11025" y="537"/>
                    <a:pt x="10823" y="537"/>
                  </a:cubicBezTo>
                  <a:lnTo>
                    <a:pt x="8275" y="537"/>
                  </a:lnTo>
                  <a:cubicBezTo>
                    <a:pt x="8073" y="537"/>
                    <a:pt x="7906" y="715"/>
                    <a:pt x="7918" y="906"/>
                  </a:cubicBezTo>
                  <a:lnTo>
                    <a:pt x="7930" y="1263"/>
                  </a:lnTo>
                  <a:cubicBezTo>
                    <a:pt x="7072" y="465"/>
                    <a:pt x="5929" y="1"/>
                    <a:pt x="4715"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8"/>
          <p:cNvSpPr/>
          <p:nvPr/>
        </p:nvSpPr>
        <p:spPr>
          <a:xfrm flipH="1">
            <a:off x="789439" y="2759534"/>
            <a:ext cx="1015791" cy="954689"/>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rot="1857768" flipH="1">
            <a:off x="181659" y="-469466"/>
            <a:ext cx="937151" cy="1558071"/>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flipH="1">
            <a:off x="1386813" y="910470"/>
            <a:ext cx="337487" cy="419404"/>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flipH="1">
            <a:off x="-155227" y="2383976"/>
            <a:ext cx="403450" cy="375550"/>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rot="1829653" flipH="1">
            <a:off x="3269989" y="3704509"/>
            <a:ext cx="337049" cy="419926"/>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flipH="1">
            <a:off x="3829214" y="2842650"/>
            <a:ext cx="1527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flipH="1">
            <a:off x="2321848" y="6866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flipH="1">
            <a:off x="636748" y="16532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ctangle 5">
            <a:extLst>
              <a:ext uri="{FF2B5EF4-FFF2-40B4-BE49-F238E27FC236}">
                <a16:creationId xmlns:a16="http://schemas.microsoft.com/office/drawing/2014/main" id="{16A4D3B8-FFE5-58B6-3155-935136FB4015}"/>
              </a:ext>
            </a:extLst>
          </p:cNvPr>
          <p:cNvSpPr>
            <a:spLocks noChangeArrowheads="1"/>
          </p:cNvSpPr>
          <p:nvPr/>
        </p:nvSpPr>
        <p:spPr bwMode="auto">
          <a:xfrm>
            <a:off x="4390884" y="3700949"/>
            <a:ext cx="381347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800" b="1" i="0" u="none" strike="noStrike" cap="none" normalizeH="0" baseline="0" dirty="0">
                <a:ln>
                  <a:noFill/>
                </a:ln>
                <a:solidFill>
                  <a:schemeClr val="bg1"/>
                </a:solidFill>
                <a:effectLst/>
                <a:latin typeface="IBM Plex Sans" panose="020B0503050203000203" pitchFamily="34" charset="0"/>
              </a:rPr>
              <a:t>Early Morning</a:t>
            </a:r>
            <a:r>
              <a:rPr kumimoji="0" lang="en-NG" altLang="en-NG" sz="800" b="0" i="0" u="none" strike="noStrike" cap="none" normalizeH="0" baseline="0" dirty="0">
                <a:ln>
                  <a:noFill/>
                </a:ln>
                <a:solidFill>
                  <a:schemeClr val="bg1"/>
                </a:solidFill>
                <a:effectLst/>
                <a:latin typeface="IBM Plex Sans" panose="020B0503050203000203" pitchFamily="34" charset="0"/>
              </a:rPr>
              <a:t>: The early morning hours have the fewest accidents, likely due to lower traffic volumes during these times.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800" b="1" i="0" u="none" strike="noStrike" cap="none" normalizeH="0" baseline="0" dirty="0">
                <a:ln>
                  <a:noFill/>
                </a:ln>
                <a:solidFill>
                  <a:schemeClr val="bg1"/>
                </a:solidFill>
                <a:effectLst/>
                <a:latin typeface="IBM Plex Sans" panose="020B0503050203000203" pitchFamily="34" charset="0"/>
              </a:rPr>
              <a:t>Steady Increase</a:t>
            </a:r>
            <a:r>
              <a:rPr kumimoji="0" lang="en-NG" altLang="en-NG" sz="800" b="0" i="0" u="none" strike="noStrike" cap="none" normalizeH="0" baseline="0" dirty="0">
                <a:ln>
                  <a:noFill/>
                </a:ln>
                <a:solidFill>
                  <a:schemeClr val="bg1"/>
                </a:solidFill>
                <a:effectLst/>
                <a:latin typeface="IBM Plex Sans" panose="020B0503050203000203" pitchFamily="34" charset="0"/>
              </a:rPr>
              <a:t>: Starting from 6 AM, accidents increase and remain relatively high through the morning and afternoon until peaking in the late afternoon.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800" b="1" i="0" u="none" strike="noStrike" cap="none" normalizeH="0" baseline="0" dirty="0">
                <a:ln>
                  <a:noFill/>
                </a:ln>
                <a:solidFill>
                  <a:schemeClr val="bg1"/>
                </a:solidFill>
                <a:effectLst/>
                <a:latin typeface="IBM Plex Sans" panose="020B0503050203000203" pitchFamily="34" charset="0"/>
              </a:rPr>
              <a:t>Rush Hours</a:t>
            </a:r>
            <a:r>
              <a:rPr kumimoji="0" lang="en-NG" altLang="en-NG" sz="800" b="0" i="0" u="none" strike="noStrike" cap="none" normalizeH="0" baseline="0" dirty="0">
                <a:ln>
                  <a:noFill/>
                </a:ln>
                <a:solidFill>
                  <a:schemeClr val="bg1"/>
                </a:solidFill>
                <a:effectLst/>
                <a:latin typeface="IBM Plex Sans" panose="020B0503050203000203" pitchFamily="34" charset="0"/>
              </a:rPr>
              <a:t>: The data suggests that accidents are most frequent during the typical rush hours, particularly in the late afternoon and early evening. This could be due to increased traffic as people commute home from work.</a:t>
            </a:r>
          </a:p>
        </p:txBody>
      </p:sp>
      <p:pic>
        <p:nvPicPr>
          <p:cNvPr id="8" name="Picture 7">
            <a:extLst>
              <a:ext uri="{FF2B5EF4-FFF2-40B4-BE49-F238E27FC236}">
                <a16:creationId xmlns:a16="http://schemas.microsoft.com/office/drawing/2014/main" id="{E92DDD99-DAB5-D50E-D68B-FEB3B75C26B8}"/>
              </a:ext>
            </a:extLst>
          </p:cNvPr>
          <p:cNvPicPr>
            <a:picLocks noChangeAspect="1"/>
          </p:cNvPicPr>
          <p:nvPr/>
        </p:nvPicPr>
        <p:blipFill>
          <a:blip r:embed="rId3"/>
          <a:stretch>
            <a:fillRect/>
          </a:stretch>
        </p:blipFill>
        <p:spPr>
          <a:xfrm>
            <a:off x="1470325" y="1653294"/>
            <a:ext cx="1892350" cy="1851493"/>
          </a:xfrm>
          <a:prstGeom prst="flowChartConnector">
            <a:avLst/>
          </a:prstGeom>
        </p:spPr>
      </p:pic>
    </p:spTree>
    <p:extLst>
      <p:ext uri="{BB962C8B-B14F-4D97-AF65-F5344CB8AC3E}">
        <p14:creationId xmlns:p14="http://schemas.microsoft.com/office/powerpoint/2010/main" val="345867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8"/>
          <p:cNvSpPr/>
          <p:nvPr/>
        </p:nvSpPr>
        <p:spPr>
          <a:xfrm>
            <a:off x="1287300" y="1442549"/>
            <a:ext cx="2258400" cy="2258400"/>
          </a:xfrm>
          <a:prstGeom prst="ellipse">
            <a:avLst/>
          </a:prstGeom>
          <a:noFill/>
          <a:ln w="38100" cap="flat" cmpd="sng">
            <a:solidFill>
              <a:schemeClr val="accent2"/>
            </a:solidFill>
            <a:prstDash val="solid"/>
            <a:round/>
            <a:headEnd type="none" w="sm" len="sm"/>
            <a:tailEnd type="none" w="sm" len="sm"/>
          </a:ln>
          <a:effectLst>
            <a:outerShdw blurRad="142875"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txBox="1">
            <a:spLocks noGrp="1"/>
          </p:cNvSpPr>
          <p:nvPr>
            <p:ph type="title"/>
          </p:nvPr>
        </p:nvSpPr>
        <p:spPr>
          <a:xfrm>
            <a:off x="3829214" y="1684800"/>
            <a:ext cx="4255311" cy="576000"/>
          </a:xfrm>
          <a:prstGeom prst="rect">
            <a:avLst/>
          </a:prstGeom>
        </p:spPr>
        <p:txBody>
          <a:bodyPr spcFirstLastPara="1" wrap="square" lIns="91425" tIns="91425" rIns="91425" bIns="91425" anchor="b" anchorCtr="0">
            <a:noAutofit/>
          </a:bodyPr>
          <a:lstStyle/>
          <a:p>
            <a:pPr algn="l"/>
            <a:r>
              <a:rPr lang="en-US" b="1" i="0" dirty="0">
                <a:solidFill>
                  <a:schemeClr val="bg1"/>
                </a:solidFill>
                <a:effectLst/>
                <a:latin typeface="Lato" panose="020F0502020204030203" pitchFamily="34" charset="0"/>
              </a:rPr>
              <a:t>Recommended Analysis 3</a:t>
            </a:r>
          </a:p>
        </p:txBody>
      </p:sp>
      <p:sp>
        <p:nvSpPr>
          <p:cNvPr id="454" name="Google Shape;454;p38"/>
          <p:cNvSpPr txBox="1">
            <a:spLocks noGrp="1"/>
          </p:cNvSpPr>
          <p:nvPr>
            <p:ph type="subTitle" idx="1"/>
          </p:nvPr>
        </p:nvSpPr>
        <p:spPr>
          <a:xfrm>
            <a:off x="4996325" y="2260800"/>
            <a:ext cx="3088200" cy="1197900"/>
          </a:xfrm>
          <a:prstGeom prst="rect">
            <a:avLst/>
          </a:prstGeom>
        </p:spPr>
        <p:txBody>
          <a:bodyPr spcFirstLastPara="1" wrap="square" lIns="91425" tIns="91425" rIns="91425" bIns="91425" anchor="t" anchorCtr="0">
            <a:noAutofit/>
          </a:bodyPr>
          <a:lstStyle/>
          <a:p>
            <a:pPr marL="127000" indent="0" algn="l"/>
            <a:r>
              <a:rPr lang="en-US" dirty="0"/>
              <a:t>Determine the street with the most accidents and what that represents as a % of all reported accidents.</a:t>
            </a:r>
            <a:endParaRPr lang="en-US" b="0" i="0" dirty="0">
              <a:solidFill>
                <a:schemeClr val="bg1"/>
              </a:solidFill>
              <a:effectLst/>
              <a:latin typeface="Lato" panose="020F0502020204030203" pitchFamily="34" charset="0"/>
            </a:endParaRPr>
          </a:p>
        </p:txBody>
      </p:sp>
      <p:sp>
        <p:nvSpPr>
          <p:cNvPr id="455" name="Google Shape;455;p38"/>
          <p:cNvSpPr/>
          <p:nvPr/>
        </p:nvSpPr>
        <p:spPr>
          <a:xfrm>
            <a:off x="1437600" y="1592850"/>
            <a:ext cx="1957800" cy="19578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8"/>
          <p:cNvGrpSpPr/>
          <p:nvPr/>
        </p:nvGrpSpPr>
        <p:grpSpPr>
          <a:xfrm>
            <a:off x="2011886" y="2256930"/>
            <a:ext cx="809228" cy="629637"/>
            <a:chOff x="6457650" y="4065500"/>
            <a:chExt cx="303025" cy="235775"/>
          </a:xfrm>
        </p:grpSpPr>
        <p:sp>
          <p:nvSpPr>
            <p:cNvPr id="457" name="Google Shape;457;p38"/>
            <p:cNvSpPr/>
            <p:nvPr/>
          </p:nvSpPr>
          <p:spPr>
            <a:xfrm>
              <a:off x="6534725" y="4114325"/>
              <a:ext cx="81900" cy="136350"/>
            </a:xfrm>
            <a:custGeom>
              <a:avLst/>
              <a:gdLst/>
              <a:ahLst/>
              <a:cxnLst/>
              <a:rect l="l" t="t" r="r" b="b"/>
              <a:pathLst>
                <a:path w="3276" h="5454" extrusionOk="0">
                  <a:moveTo>
                    <a:pt x="1620" y="1"/>
                  </a:moveTo>
                  <a:cubicBezTo>
                    <a:pt x="1430" y="1"/>
                    <a:pt x="1263" y="155"/>
                    <a:pt x="1263" y="358"/>
                  </a:cubicBezTo>
                  <a:lnTo>
                    <a:pt x="1263" y="774"/>
                  </a:lnTo>
                  <a:cubicBezTo>
                    <a:pt x="441" y="774"/>
                    <a:pt x="13" y="1346"/>
                    <a:pt x="13" y="1929"/>
                  </a:cubicBezTo>
                  <a:cubicBezTo>
                    <a:pt x="13" y="2572"/>
                    <a:pt x="537" y="3084"/>
                    <a:pt x="1168" y="3084"/>
                  </a:cubicBezTo>
                  <a:lnTo>
                    <a:pt x="2061" y="3084"/>
                  </a:lnTo>
                  <a:cubicBezTo>
                    <a:pt x="2323" y="3084"/>
                    <a:pt x="2513" y="3287"/>
                    <a:pt x="2513" y="3537"/>
                  </a:cubicBezTo>
                  <a:cubicBezTo>
                    <a:pt x="2513" y="3787"/>
                    <a:pt x="2323" y="3977"/>
                    <a:pt x="2061" y="3977"/>
                  </a:cubicBezTo>
                  <a:lnTo>
                    <a:pt x="1132" y="3977"/>
                  </a:lnTo>
                  <a:cubicBezTo>
                    <a:pt x="953" y="3977"/>
                    <a:pt x="775" y="3894"/>
                    <a:pt x="656" y="3739"/>
                  </a:cubicBezTo>
                  <a:cubicBezTo>
                    <a:pt x="591" y="3661"/>
                    <a:pt x="494" y="3622"/>
                    <a:pt x="394" y="3622"/>
                  </a:cubicBezTo>
                  <a:cubicBezTo>
                    <a:pt x="311" y="3622"/>
                    <a:pt x="226" y="3649"/>
                    <a:pt x="156" y="3703"/>
                  </a:cubicBezTo>
                  <a:cubicBezTo>
                    <a:pt x="13" y="3822"/>
                    <a:pt x="1" y="4037"/>
                    <a:pt x="120" y="4192"/>
                  </a:cubicBezTo>
                  <a:cubicBezTo>
                    <a:pt x="441" y="4596"/>
                    <a:pt x="834" y="4680"/>
                    <a:pt x="1275" y="4680"/>
                  </a:cubicBezTo>
                  <a:lnTo>
                    <a:pt x="1275" y="5096"/>
                  </a:lnTo>
                  <a:cubicBezTo>
                    <a:pt x="1275" y="5287"/>
                    <a:pt x="1441" y="5454"/>
                    <a:pt x="1632" y="5454"/>
                  </a:cubicBezTo>
                  <a:cubicBezTo>
                    <a:pt x="1822" y="5454"/>
                    <a:pt x="1989" y="5287"/>
                    <a:pt x="1989" y="5096"/>
                  </a:cubicBezTo>
                  <a:lnTo>
                    <a:pt x="1989" y="4680"/>
                  </a:lnTo>
                  <a:cubicBezTo>
                    <a:pt x="2799" y="4680"/>
                    <a:pt x="3239" y="4132"/>
                    <a:pt x="3239" y="3525"/>
                  </a:cubicBezTo>
                  <a:cubicBezTo>
                    <a:pt x="3239" y="2918"/>
                    <a:pt x="2727" y="2394"/>
                    <a:pt x="2084" y="2394"/>
                  </a:cubicBezTo>
                  <a:lnTo>
                    <a:pt x="1191" y="2394"/>
                  </a:lnTo>
                  <a:cubicBezTo>
                    <a:pt x="941" y="2394"/>
                    <a:pt x="739" y="2203"/>
                    <a:pt x="739" y="1941"/>
                  </a:cubicBezTo>
                  <a:cubicBezTo>
                    <a:pt x="739" y="1691"/>
                    <a:pt x="941" y="1501"/>
                    <a:pt x="1191" y="1501"/>
                  </a:cubicBezTo>
                  <a:lnTo>
                    <a:pt x="2037" y="1501"/>
                  </a:lnTo>
                  <a:cubicBezTo>
                    <a:pt x="2251" y="1501"/>
                    <a:pt x="2454" y="1620"/>
                    <a:pt x="2573" y="1798"/>
                  </a:cubicBezTo>
                  <a:cubicBezTo>
                    <a:pt x="2641" y="1904"/>
                    <a:pt x="2757" y="1957"/>
                    <a:pt x="2873" y="1957"/>
                  </a:cubicBezTo>
                  <a:cubicBezTo>
                    <a:pt x="2939" y="1957"/>
                    <a:pt x="3004" y="1940"/>
                    <a:pt x="3061" y="1906"/>
                  </a:cubicBezTo>
                  <a:cubicBezTo>
                    <a:pt x="3227" y="1798"/>
                    <a:pt x="3275" y="1572"/>
                    <a:pt x="3168" y="1405"/>
                  </a:cubicBezTo>
                  <a:lnTo>
                    <a:pt x="3168" y="1394"/>
                  </a:lnTo>
                  <a:cubicBezTo>
                    <a:pt x="2918" y="1013"/>
                    <a:pt x="2513" y="774"/>
                    <a:pt x="1977" y="774"/>
                  </a:cubicBezTo>
                  <a:lnTo>
                    <a:pt x="1977" y="358"/>
                  </a:lnTo>
                  <a:cubicBezTo>
                    <a:pt x="1977" y="155"/>
                    <a:pt x="1811" y="1"/>
                    <a:pt x="1620"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6457650" y="4065500"/>
              <a:ext cx="303025" cy="235775"/>
            </a:xfrm>
            <a:custGeom>
              <a:avLst/>
              <a:gdLst/>
              <a:ahLst/>
              <a:cxnLst/>
              <a:rect l="l" t="t" r="r" b="b"/>
              <a:pathLst>
                <a:path w="12121" h="9431" extrusionOk="0">
                  <a:moveTo>
                    <a:pt x="10466" y="1227"/>
                  </a:moveTo>
                  <a:lnTo>
                    <a:pt x="10192" y="5502"/>
                  </a:lnTo>
                  <a:cubicBezTo>
                    <a:pt x="10180" y="5716"/>
                    <a:pt x="10347" y="5871"/>
                    <a:pt x="10549" y="5871"/>
                  </a:cubicBezTo>
                  <a:lnTo>
                    <a:pt x="11001" y="5871"/>
                  </a:lnTo>
                  <a:lnTo>
                    <a:pt x="9561" y="7919"/>
                  </a:lnTo>
                  <a:cubicBezTo>
                    <a:pt x="9347" y="7633"/>
                    <a:pt x="8334" y="6168"/>
                    <a:pt x="8132" y="5871"/>
                  </a:cubicBezTo>
                  <a:lnTo>
                    <a:pt x="8573" y="5871"/>
                  </a:lnTo>
                  <a:cubicBezTo>
                    <a:pt x="8787" y="5871"/>
                    <a:pt x="8942" y="5692"/>
                    <a:pt x="8930" y="5502"/>
                  </a:cubicBezTo>
                  <a:lnTo>
                    <a:pt x="8668" y="1227"/>
                  </a:lnTo>
                  <a:close/>
                  <a:moveTo>
                    <a:pt x="4739" y="680"/>
                  </a:moveTo>
                  <a:cubicBezTo>
                    <a:pt x="6060" y="680"/>
                    <a:pt x="7275" y="1323"/>
                    <a:pt x="8025" y="2406"/>
                  </a:cubicBezTo>
                  <a:lnTo>
                    <a:pt x="8192" y="5180"/>
                  </a:lnTo>
                  <a:lnTo>
                    <a:pt x="7442" y="5180"/>
                  </a:lnTo>
                  <a:cubicBezTo>
                    <a:pt x="7156" y="5180"/>
                    <a:pt x="7001" y="5502"/>
                    <a:pt x="7156" y="5728"/>
                  </a:cubicBezTo>
                  <a:lnTo>
                    <a:pt x="8037" y="6978"/>
                  </a:lnTo>
                  <a:cubicBezTo>
                    <a:pt x="7275" y="8061"/>
                    <a:pt x="6060" y="8716"/>
                    <a:pt x="4739" y="8716"/>
                  </a:cubicBezTo>
                  <a:cubicBezTo>
                    <a:pt x="2512" y="8716"/>
                    <a:pt x="714" y="6918"/>
                    <a:pt x="714" y="4704"/>
                  </a:cubicBezTo>
                  <a:cubicBezTo>
                    <a:pt x="714" y="2489"/>
                    <a:pt x="2512" y="680"/>
                    <a:pt x="4739" y="680"/>
                  </a:cubicBezTo>
                  <a:close/>
                  <a:moveTo>
                    <a:pt x="4715" y="1"/>
                  </a:moveTo>
                  <a:cubicBezTo>
                    <a:pt x="2119" y="1"/>
                    <a:pt x="0" y="2108"/>
                    <a:pt x="0" y="4716"/>
                  </a:cubicBezTo>
                  <a:cubicBezTo>
                    <a:pt x="0" y="7323"/>
                    <a:pt x="2119" y="9431"/>
                    <a:pt x="4715" y="9431"/>
                  </a:cubicBezTo>
                  <a:cubicBezTo>
                    <a:pt x="6168" y="9431"/>
                    <a:pt x="7549" y="8776"/>
                    <a:pt x="8454" y="7609"/>
                  </a:cubicBezTo>
                  <a:lnTo>
                    <a:pt x="9263" y="8752"/>
                  </a:lnTo>
                  <a:cubicBezTo>
                    <a:pt x="9329" y="8847"/>
                    <a:pt x="9436" y="8895"/>
                    <a:pt x="9544" y="8895"/>
                  </a:cubicBezTo>
                  <a:cubicBezTo>
                    <a:pt x="9653" y="8895"/>
                    <a:pt x="9763" y="8847"/>
                    <a:pt x="9835" y="8752"/>
                  </a:cubicBezTo>
                  <a:lnTo>
                    <a:pt x="11954" y="5740"/>
                  </a:lnTo>
                  <a:cubicBezTo>
                    <a:pt x="12121" y="5490"/>
                    <a:pt x="11954" y="5180"/>
                    <a:pt x="11656" y="5180"/>
                  </a:cubicBezTo>
                  <a:lnTo>
                    <a:pt x="10906" y="5180"/>
                  </a:lnTo>
                  <a:lnTo>
                    <a:pt x="11180" y="906"/>
                  </a:lnTo>
                  <a:cubicBezTo>
                    <a:pt x="11192" y="703"/>
                    <a:pt x="11025" y="537"/>
                    <a:pt x="10823" y="537"/>
                  </a:cubicBezTo>
                  <a:lnTo>
                    <a:pt x="8275" y="537"/>
                  </a:lnTo>
                  <a:cubicBezTo>
                    <a:pt x="8073" y="537"/>
                    <a:pt x="7906" y="715"/>
                    <a:pt x="7918" y="906"/>
                  </a:cubicBezTo>
                  <a:lnTo>
                    <a:pt x="7930" y="1263"/>
                  </a:lnTo>
                  <a:cubicBezTo>
                    <a:pt x="7072" y="465"/>
                    <a:pt x="5929" y="1"/>
                    <a:pt x="4715"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8"/>
          <p:cNvSpPr/>
          <p:nvPr/>
        </p:nvSpPr>
        <p:spPr>
          <a:xfrm flipH="1">
            <a:off x="789439" y="2759534"/>
            <a:ext cx="1015791" cy="954689"/>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rot="1857768" flipH="1">
            <a:off x="181659" y="-469466"/>
            <a:ext cx="937151" cy="1558071"/>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flipH="1">
            <a:off x="1386813" y="910470"/>
            <a:ext cx="337487" cy="419404"/>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flipH="1">
            <a:off x="-155227" y="2383976"/>
            <a:ext cx="403450" cy="375550"/>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rot="1829653" flipH="1">
            <a:off x="3269989" y="3704509"/>
            <a:ext cx="337049" cy="419926"/>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flipH="1">
            <a:off x="3829214" y="2842650"/>
            <a:ext cx="1527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flipH="1">
            <a:off x="2321848" y="6866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flipH="1">
            <a:off x="636748" y="16532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76D7EB8-6973-8B57-720E-4036B84AAE7C}"/>
              </a:ext>
            </a:extLst>
          </p:cNvPr>
          <p:cNvPicPr>
            <a:picLocks noChangeAspect="1"/>
          </p:cNvPicPr>
          <p:nvPr/>
        </p:nvPicPr>
        <p:blipFill>
          <a:blip r:embed="rId3"/>
          <a:stretch>
            <a:fillRect/>
          </a:stretch>
        </p:blipFill>
        <p:spPr>
          <a:xfrm>
            <a:off x="1470325" y="1653294"/>
            <a:ext cx="1892350" cy="1851493"/>
          </a:xfrm>
          <a:prstGeom prst="flowChartConnector">
            <a:avLst/>
          </a:prstGeom>
        </p:spPr>
      </p:pic>
    </p:spTree>
    <p:extLst>
      <p:ext uri="{BB962C8B-B14F-4D97-AF65-F5344CB8AC3E}">
        <p14:creationId xmlns:p14="http://schemas.microsoft.com/office/powerpoint/2010/main" val="2826339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grpSp>
        <p:nvGrpSpPr>
          <p:cNvPr id="471" name="Google Shape;471;p39"/>
          <p:cNvGrpSpPr/>
          <p:nvPr/>
        </p:nvGrpSpPr>
        <p:grpSpPr>
          <a:xfrm>
            <a:off x="2818716" y="635009"/>
            <a:ext cx="3506580" cy="1976408"/>
            <a:chOff x="2818716" y="635009"/>
            <a:chExt cx="3506580" cy="1976408"/>
          </a:xfrm>
        </p:grpSpPr>
        <p:sp>
          <p:nvSpPr>
            <p:cNvPr id="472" name="Google Shape;472;p39"/>
            <p:cNvSpPr/>
            <p:nvPr/>
          </p:nvSpPr>
          <p:spPr>
            <a:xfrm>
              <a:off x="2818716" y="635009"/>
              <a:ext cx="3506580" cy="1976408"/>
            </a:xfrm>
            <a:prstGeom prst="roundRect">
              <a:avLst>
                <a:gd name="adj" fmla="val 16983"/>
              </a:avLst>
            </a:prstGeom>
            <a:solidFill>
              <a:srgbClr val="0F1524">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 name="Google Shape;473;p39"/>
            <p:cNvCxnSpPr/>
            <p:nvPr/>
          </p:nvCxnSpPr>
          <p:spPr>
            <a:xfrm>
              <a:off x="2921000" y="112322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4" name="Google Shape;474;p39"/>
            <p:cNvCxnSpPr/>
            <p:nvPr/>
          </p:nvCxnSpPr>
          <p:spPr>
            <a:xfrm>
              <a:off x="2921000" y="132055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5" name="Google Shape;475;p39"/>
            <p:cNvCxnSpPr/>
            <p:nvPr/>
          </p:nvCxnSpPr>
          <p:spPr>
            <a:xfrm>
              <a:off x="2921000" y="151787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6" name="Google Shape;476;p39"/>
            <p:cNvCxnSpPr/>
            <p:nvPr/>
          </p:nvCxnSpPr>
          <p:spPr>
            <a:xfrm>
              <a:off x="2921000" y="171520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7" name="Google Shape;477;p39"/>
            <p:cNvCxnSpPr/>
            <p:nvPr/>
          </p:nvCxnSpPr>
          <p:spPr>
            <a:xfrm>
              <a:off x="2921000" y="191252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8" name="Google Shape;478;p39"/>
            <p:cNvCxnSpPr/>
            <p:nvPr/>
          </p:nvCxnSpPr>
          <p:spPr>
            <a:xfrm>
              <a:off x="2921000" y="210985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9" name="Google Shape;479;p39"/>
            <p:cNvCxnSpPr/>
            <p:nvPr/>
          </p:nvCxnSpPr>
          <p:spPr>
            <a:xfrm>
              <a:off x="2921000" y="230717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80" name="Google Shape;480;p39"/>
            <p:cNvCxnSpPr/>
            <p:nvPr/>
          </p:nvCxnSpPr>
          <p:spPr>
            <a:xfrm>
              <a:off x="2921000" y="92590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sp>
          <p:nvSpPr>
            <p:cNvPr id="481" name="Google Shape;481;p39"/>
            <p:cNvSpPr/>
            <p:nvPr/>
          </p:nvSpPr>
          <p:spPr>
            <a:xfrm>
              <a:off x="2910887" y="730475"/>
              <a:ext cx="3322102" cy="1785462"/>
            </a:xfrm>
            <a:prstGeom prst="roundRect">
              <a:avLst>
                <a:gd name="adj" fmla="val 15644"/>
              </a:avLst>
            </a:prstGeom>
            <a:noFill/>
            <a:ln w="38100" cap="flat" cmpd="sng">
              <a:solidFill>
                <a:schemeClr val="accent2"/>
              </a:solidFill>
              <a:prstDash val="solid"/>
              <a:round/>
              <a:headEnd type="none" w="sm" len="sm"/>
              <a:tailEnd type="none" w="sm" len="sm"/>
            </a:ln>
            <a:effectLst>
              <a:outerShdw blurRad="142875" algn="bl" rotWithShape="0">
                <a:schemeClr val="accent2"/>
              </a:outerShdw>
              <a:reflection stA="37000" endPos="30000" dist="2286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9"/>
          <p:cNvSpPr/>
          <p:nvPr/>
        </p:nvSpPr>
        <p:spPr>
          <a:xfrm>
            <a:off x="3973050" y="1024263"/>
            <a:ext cx="1197900" cy="11979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txBox="1">
            <a:spLocks noGrp="1"/>
          </p:cNvSpPr>
          <p:nvPr>
            <p:ph type="title"/>
          </p:nvPr>
        </p:nvSpPr>
        <p:spPr>
          <a:xfrm>
            <a:off x="2793450" y="2806000"/>
            <a:ext cx="3557100" cy="57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a:t>
            </a:r>
            <a:endParaRPr/>
          </a:p>
        </p:txBody>
      </p:sp>
      <p:grpSp>
        <p:nvGrpSpPr>
          <p:cNvPr id="485" name="Google Shape;485;p39"/>
          <p:cNvGrpSpPr/>
          <p:nvPr/>
        </p:nvGrpSpPr>
        <p:grpSpPr>
          <a:xfrm>
            <a:off x="4219177" y="1289176"/>
            <a:ext cx="705546" cy="668393"/>
            <a:chOff x="2733950" y="4040500"/>
            <a:chExt cx="300975" cy="285175"/>
          </a:xfrm>
        </p:grpSpPr>
        <p:sp>
          <p:nvSpPr>
            <p:cNvPr id="486" name="Google Shape;486;p39"/>
            <p:cNvSpPr/>
            <p:nvPr/>
          </p:nvSpPr>
          <p:spPr>
            <a:xfrm>
              <a:off x="2733950" y="4087525"/>
              <a:ext cx="59575" cy="59575"/>
            </a:xfrm>
            <a:custGeom>
              <a:avLst/>
              <a:gdLst/>
              <a:ahLst/>
              <a:cxnLst/>
              <a:rect l="l" t="t" r="r" b="b"/>
              <a:pathLst>
                <a:path w="2383" h="2383" extrusionOk="0">
                  <a:moveTo>
                    <a:pt x="1192" y="1"/>
                  </a:moveTo>
                  <a:cubicBezTo>
                    <a:pt x="1001" y="1"/>
                    <a:pt x="834" y="156"/>
                    <a:pt x="834" y="358"/>
                  </a:cubicBezTo>
                  <a:lnTo>
                    <a:pt x="834" y="834"/>
                  </a:lnTo>
                  <a:lnTo>
                    <a:pt x="358" y="834"/>
                  </a:lnTo>
                  <a:cubicBezTo>
                    <a:pt x="168" y="834"/>
                    <a:pt x="1" y="989"/>
                    <a:pt x="1" y="1192"/>
                  </a:cubicBezTo>
                  <a:cubicBezTo>
                    <a:pt x="1" y="1382"/>
                    <a:pt x="168" y="1549"/>
                    <a:pt x="358" y="1549"/>
                  </a:cubicBezTo>
                  <a:lnTo>
                    <a:pt x="834" y="1549"/>
                  </a:lnTo>
                  <a:lnTo>
                    <a:pt x="834" y="2025"/>
                  </a:lnTo>
                  <a:cubicBezTo>
                    <a:pt x="834" y="2216"/>
                    <a:pt x="1001" y="2382"/>
                    <a:pt x="1192" y="2382"/>
                  </a:cubicBezTo>
                  <a:cubicBezTo>
                    <a:pt x="1382" y="2382"/>
                    <a:pt x="1549" y="2216"/>
                    <a:pt x="1549" y="2025"/>
                  </a:cubicBezTo>
                  <a:lnTo>
                    <a:pt x="1549" y="1549"/>
                  </a:lnTo>
                  <a:lnTo>
                    <a:pt x="2025" y="1549"/>
                  </a:lnTo>
                  <a:cubicBezTo>
                    <a:pt x="2215" y="1549"/>
                    <a:pt x="2382" y="1382"/>
                    <a:pt x="2382" y="1192"/>
                  </a:cubicBezTo>
                  <a:cubicBezTo>
                    <a:pt x="2382" y="989"/>
                    <a:pt x="2215" y="834"/>
                    <a:pt x="2025" y="834"/>
                  </a:cubicBezTo>
                  <a:lnTo>
                    <a:pt x="1549" y="834"/>
                  </a:lnTo>
                  <a:lnTo>
                    <a:pt x="1549" y="358"/>
                  </a:lnTo>
                  <a:cubicBezTo>
                    <a:pt x="1549" y="156"/>
                    <a:pt x="1382" y="1"/>
                    <a:pt x="1192"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2818800" y="4040500"/>
              <a:ext cx="59850" cy="59575"/>
            </a:xfrm>
            <a:custGeom>
              <a:avLst/>
              <a:gdLst/>
              <a:ahLst/>
              <a:cxnLst/>
              <a:rect l="l" t="t" r="r" b="b"/>
              <a:pathLst>
                <a:path w="2394" h="2383" extrusionOk="0">
                  <a:moveTo>
                    <a:pt x="1191" y="1"/>
                  </a:moveTo>
                  <a:cubicBezTo>
                    <a:pt x="1000" y="1"/>
                    <a:pt x="834" y="167"/>
                    <a:pt x="834" y="358"/>
                  </a:cubicBezTo>
                  <a:lnTo>
                    <a:pt x="834" y="834"/>
                  </a:lnTo>
                  <a:lnTo>
                    <a:pt x="357" y="834"/>
                  </a:lnTo>
                  <a:cubicBezTo>
                    <a:pt x="167" y="834"/>
                    <a:pt x="0" y="1001"/>
                    <a:pt x="0" y="1191"/>
                  </a:cubicBezTo>
                  <a:cubicBezTo>
                    <a:pt x="0" y="1382"/>
                    <a:pt x="167" y="1549"/>
                    <a:pt x="369" y="1549"/>
                  </a:cubicBezTo>
                  <a:lnTo>
                    <a:pt x="846" y="1549"/>
                  </a:lnTo>
                  <a:lnTo>
                    <a:pt x="846" y="2025"/>
                  </a:lnTo>
                  <a:cubicBezTo>
                    <a:pt x="846" y="2215"/>
                    <a:pt x="1012" y="2382"/>
                    <a:pt x="1203" y="2382"/>
                  </a:cubicBezTo>
                  <a:cubicBezTo>
                    <a:pt x="1405" y="2382"/>
                    <a:pt x="1560" y="2215"/>
                    <a:pt x="1560" y="2025"/>
                  </a:cubicBezTo>
                  <a:lnTo>
                    <a:pt x="1560" y="1549"/>
                  </a:lnTo>
                  <a:lnTo>
                    <a:pt x="2036" y="1549"/>
                  </a:lnTo>
                  <a:cubicBezTo>
                    <a:pt x="2239" y="1549"/>
                    <a:pt x="2393" y="1382"/>
                    <a:pt x="2393" y="1191"/>
                  </a:cubicBezTo>
                  <a:cubicBezTo>
                    <a:pt x="2393" y="1001"/>
                    <a:pt x="2239" y="834"/>
                    <a:pt x="2036" y="834"/>
                  </a:cubicBezTo>
                  <a:lnTo>
                    <a:pt x="1548" y="834"/>
                  </a:lnTo>
                  <a:lnTo>
                    <a:pt x="1548" y="358"/>
                  </a:lnTo>
                  <a:cubicBezTo>
                    <a:pt x="1548" y="167"/>
                    <a:pt x="1381" y="1"/>
                    <a:pt x="1191"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p:nvPr/>
          </p:nvSpPr>
          <p:spPr>
            <a:xfrm>
              <a:off x="2975350" y="4266125"/>
              <a:ext cx="59575" cy="59550"/>
            </a:xfrm>
            <a:custGeom>
              <a:avLst/>
              <a:gdLst/>
              <a:ahLst/>
              <a:cxnLst/>
              <a:rect l="l" t="t" r="r" b="b"/>
              <a:pathLst>
                <a:path w="2383" h="2382" extrusionOk="0">
                  <a:moveTo>
                    <a:pt x="1192" y="1"/>
                  </a:moveTo>
                  <a:cubicBezTo>
                    <a:pt x="1001" y="1"/>
                    <a:pt x="834" y="155"/>
                    <a:pt x="834" y="358"/>
                  </a:cubicBezTo>
                  <a:lnTo>
                    <a:pt x="834" y="834"/>
                  </a:lnTo>
                  <a:lnTo>
                    <a:pt x="358" y="834"/>
                  </a:lnTo>
                  <a:cubicBezTo>
                    <a:pt x="168" y="834"/>
                    <a:pt x="1" y="989"/>
                    <a:pt x="1" y="1191"/>
                  </a:cubicBezTo>
                  <a:cubicBezTo>
                    <a:pt x="1" y="1382"/>
                    <a:pt x="168" y="1549"/>
                    <a:pt x="358" y="1549"/>
                  </a:cubicBezTo>
                  <a:lnTo>
                    <a:pt x="834" y="1549"/>
                  </a:lnTo>
                  <a:lnTo>
                    <a:pt x="834" y="2025"/>
                  </a:lnTo>
                  <a:cubicBezTo>
                    <a:pt x="834" y="2215"/>
                    <a:pt x="1001" y="2382"/>
                    <a:pt x="1192" y="2382"/>
                  </a:cubicBezTo>
                  <a:cubicBezTo>
                    <a:pt x="1382" y="2382"/>
                    <a:pt x="1549" y="2215"/>
                    <a:pt x="1549" y="2025"/>
                  </a:cubicBezTo>
                  <a:lnTo>
                    <a:pt x="1549" y="1549"/>
                  </a:lnTo>
                  <a:lnTo>
                    <a:pt x="2025" y="1549"/>
                  </a:lnTo>
                  <a:cubicBezTo>
                    <a:pt x="2215" y="1549"/>
                    <a:pt x="2382" y="1382"/>
                    <a:pt x="2382" y="1191"/>
                  </a:cubicBezTo>
                  <a:cubicBezTo>
                    <a:pt x="2382" y="989"/>
                    <a:pt x="2227" y="834"/>
                    <a:pt x="2025" y="834"/>
                  </a:cubicBezTo>
                  <a:lnTo>
                    <a:pt x="1549" y="834"/>
                  </a:lnTo>
                  <a:lnTo>
                    <a:pt x="1549" y="358"/>
                  </a:lnTo>
                  <a:cubicBezTo>
                    <a:pt x="1549" y="155"/>
                    <a:pt x="1382" y="1"/>
                    <a:pt x="1192"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9"/>
            <p:cNvSpPr/>
            <p:nvPr/>
          </p:nvSpPr>
          <p:spPr>
            <a:xfrm>
              <a:off x="2784550" y="4117900"/>
              <a:ext cx="216725" cy="202550"/>
            </a:xfrm>
            <a:custGeom>
              <a:avLst/>
              <a:gdLst/>
              <a:ahLst/>
              <a:cxnLst/>
              <a:rect l="l" t="t" r="r" b="b"/>
              <a:pathLst>
                <a:path w="8669" h="8102" extrusionOk="0">
                  <a:moveTo>
                    <a:pt x="3013" y="703"/>
                  </a:moveTo>
                  <a:lnTo>
                    <a:pt x="2597" y="2608"/>
                  </a:lnTo>
                  <a:lnTo>
                    <a:pt x="965" y="2608"/>
                  </a:lnTo>
                  <a:lnTo>
                    <a:pt x="2132" y="703"/>
                  </a:lnTo>
                  <a:close/>
                  <a:moveTo>
                    <a:pt x="4883" y="703"/>
                  </a:moveTo>
                  <a:lnTo>
                    <a:pt x="5299" y="2608"/>
                  </a:lnTo>
                  <a:lnTo>
                    <a:pt x="3311" y="2608"/>
                  </a:lnTo>
                  <a:lnTo>
                    <a:pt x="3728" y="703"/>
                  </a:lnTo>
                  <a:close/>
                  <a:moveTo>
                    <a:pt x="6490" y="703"/>
                  </a:moveTo>
                  <a:lnTo>
                    <a:pt x="7657" y="2608"/>
                  </a:lnTo>
                  <a:lnTo>
                    <a:pt x="6026" y="2608"/>
                  </a:lnTo>
                  <a:lnTo>
                    <a:pt x="5609" y="703"/>
                  </a:lnTo>
                  <a:close/>
                  <a:moveTo>
                    <a:pt x="2620" y="3322"/>
                  </a:moveTo>
                  <a:lnTo>
                    <a:pt x="3490" y="6192"/>
                  </a:lnTo>
                  <a:lnTo>
                    <a:pt x="1108" y="3322"/>
                  </a:lnTo>
                  <a:close/>
                  <a:moveTo>
                    <a:pt x="7538" y="3322"/>
                  </a:moveTo>
                  <a:lnTo>
                    <a:pt x="5156" y="6192"/>
                  </a:lnTo>
                  <a:lnTo>
                    <a:pt x="6014" y="3322"/>
                  </a:lnTo>
                  <a:close/>
                  <a:moveTo>
                    <a:pt x="5275" y="3322"/>
                  </a:moveTo>
                  <a:lnTo>
                    <a:pt x="4299" y="6525"/>
                  </a:lnTo>
                  <a:lnTo>
                    <a:pt x="3347" y="3322"/>
                  </a:lnTo>
                  <a:close/>
                  <a:moveTo>
                    <a:pt x="1966" y="0"/>
                  </a:moveTo>
                  <a:cubicBezTo>
                    <a:pt x="1846" y="0"/>
                    <a:pt x="1727" y="60"/>
                    <a:pt x="1668" y="167"/>
                  </a:cubicBezTo>
                  <a:lnTo>
                    <a:pt x="72" y="2775"/>
                  </a:lnTo>
                  <a:cubicBezTo>
                    <a:pt x="1" y="2906"/>
                    <a:pt x="1" y="3072"/>
                    <a:pt x="108" y="3191"/>
                  </a:cubicBezTo>
                  <a:cubicBezTo>
                    <a:pt x="132" y="3215"/>
                    <a:pt x="4085" y="7978"/>
                    <a:pt x="4085" y="7978"/>
                  </a:cubicBezTo>
                  <a:cubicBezTo>
                    <a:pt x="4132" y="8059"/>
                    <a:pt x="4219" y="8101"/>
                    <a:pt x="4312" y="8101"/>
                  </a:cubicBezTo>
                  <a:cubicBezTo>
                    <a:pt x="4409" y="8101"/>
                    <a:pt x="4512" y="8057"/>
                    <a:pt x="4585" y="7966"/>
                  </a:cubicBezTo>
                  <a:lnTo>
                    <a:pt x="8562" y="3191"/>
                  </a:lnTo>
                  <a:cubicBezTo>
                    <a:pt x="8645" y="3072"/>
                    <a:pt x="8669" y="2906"/>
                    <a:pt x="8585" y="2775"/>
                  </a:cubicBezTo>
                  <a:lnTo>
                    <a:pt x="7002" y="167"/>
                  </a:lnTo>
                  <a:cubicBezTo>
                    <a:pt x="6942" y="60"/>
                    <a:pt x="6823" y="0"/>
                    <a:pt x="6704" y="0"/>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9"/>
          <p:cNvSpPr/>
          <p:nvPr/>
        </p:nvSpPr>
        <p:spPr>
          <a:xfrm>
            <a:off x="2008376" y="953731"/>
            <a:ext cx="407800" cy="382249"/>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p:nvPr/>
        </p:nvSpPr>
        <p:spPr>
          <a:xfrm rot="1083225">
            <a:off x="8534947" y="2747406"/>
            <a:ext cx="698450" cy="1233764"/>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rot="-1865464">
            <a:off x="283824" y="-415294"/>
            <a:ext cx="858549" cy="1430650"/>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lt1"/>
          </a:solidFill>
          <a:ln>
            <a:noFill/>
          </a:ln>
          <a:effectLst>
            <a:outerShdw blurRad="1143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2114471" y="1678296"/>
            <a:ext cx="195600" cy="195600"/>
          </a:xfrm>
          <a:prstGeom prst="ellipse">
            <a:avLst/>
          </a:prstGeom>
          <a:noFill/>
          <a:ln w="38100"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rot="1650267">
            <a:off x="1332136" y="1355652"/>
            <a:ext cx="57888" cy="535135"/>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7706897" y="1881072"/>
            <a:ext cx="304016" cy="37965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rot="6189788">
            <a:off x="7317506" y="2660564"/>
            <a:ext cx="393419" cy="368764"/>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a:off x="1453725" y="801625"/>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6968900" y="2459325"/>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8100321" y="2473946"/>
            <a:ext cx="195600" cy="195600"/>
          </a:xfrm>
          <a:prstGeom prst="ellipse">
            <a:avLst/>
          </a:prstGeom>
          <a:noFill/>
          <a:ln w="38100"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6852075" y="1420650"/>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409072" y="1335972"/>
            <a:ext cx="304016" cy="37965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rot="6653440">
            <a:off x="6278082" y="1355797"/>
            <a:ext cx="57889" cy="535140"/>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54;p38">
            <a:extLst>
              <a:ext uri="{FF2B5EF4-FFF2-40B4-BE49-F238E27FC236}">
                <a16:creationId xmlns:a16="http://schemas.microsoft.com/office/drawing/2014/main" id="{F889A277-EBB5-A2BA-E6B2-C909DEB1399E}"/>
              </a:ext>
            </a:extLst>
          </p:cNvPr>
          <p:cNvSpPr txBox="1">
            <a:spLocks/>
          </p:cNvSpPr>
          <p:nvPr/>
        </p:nvSpPr>
        <p:spPr>
          <a:xfrm>
            <a:off x="2902251" y="3244279"/>
            <a:ext cx="3589725" cy="119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1pPr>
            <a:lvl2pPr marL="914400" marR="0" lvl="1"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2pPr>
            <a:lvl3pPr marL="1371600" marR="0" lvl="2"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3pPr>
            <a:lvl4pPr marL="1828800" marR="0" lvl="3"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4pPr>
            <a:lvl5pPr marL="2286000" marR="0" lvl="4"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5pPr>
            <a:lvl6pPr marL="2743200" marR="0" lvl="5"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6pPr>
            <a:lvl7pPr marL="3200400" marR="0" lvl="6"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7pPr>
            <a:lvl8pPr marL="3657600" marR="0" lvl="7"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8pPr>
            <a:lvl9pPr marL="4114800" marR="0" lvl="8"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9pPr>
          </a:lstStyle>
          <a:p>
            <a:pPr marL="127000" indent="0"/>
            <a:r>
              <a:rPr lang="en-US" sz="1200" dirty="0">
                <a:solidFill>
                  <a:schemeClr val="bg1"/>
                </a:solidFill>
                <a:latin typeface="IBM Plex Sans" panose="020B0503050203000203" pitchFamily="34" charset="0"/>
              </a:rPr>
              <a:t> SELECT     </a:t>
            </a:r>
            <a:r>
              <a:rPr lang="en-US" sz="1200" dirty="0" err="1">
                <a:solidFill>
                  <a:schemeClr val="bg1"/>
                </a:solidFill>
                <a:latin typeface="IBM Plex Sans" panose="020B0503050203000203" pitchFamily="34" charset="0"/>
              </a:rPr>
              <a:t>Street_Name</a:t>
            </a:r>
            <a:r>
              <a:rPr lang="en-US" sz="1200" dirty="0">
                <a:solidFill>
                  <a:schemeClr val="bg1"/>
                </a:solidFill>
                <a:latin typeface="IBM Plex Sans" panose="020B0503050203000203" pitchFamily="34" charset="0"/>
              </a:rPr>
              <a:t>,     COUNT(*) AS </a:t>
            </a:r>
            <a:r>
              <a:rPr lang="en-US" sz="1200" dirty="0" err="1">
                <a:solidFill>
                  <a:schemeClr val="bg1"/>
                </a:solidFill>
                <a:latin typeface="IBM Plex Sans" panose="020B0503050203000203" pitchFamily="34" charset="0"/>
              </a:rPr>
              <a:t>accident_count</a:t>
            </a:r>
            <a:r>
              <a:rPr lang="en-US" sz="1200" dirty="0">
                <a:solidFill>
                  <a:schemeClr val="bg1"/>
                </a:solidFill>
                <a:latin typeface="IBM Plex Sans" panose="020B0503050203000203" pitchFamily="34" charset="0"/>
              </a:rPr>
              <a:t>,     (COUNT(*) / (SELECT COUNT(*) FROM </a:t>
            </a:r>
            <a:r>
              <a:rPr lang="en-US" sz="1200" dirty="0" err="1">
                <a:solidFill>
                  <a:schemeClr val="bg1"/>
                </a:solidFill>
                <a:latin typeface="IBM Plex Sans" panose="020B0503050203000203" pitchFamily="34" charset="0"/>
              </a:rPr>
              <a:t>NYC_Collisions</a:t>
            </a:r>
            <a:r>
              <a:rPr lang="en-US" sz="1200" dirty="0">
                <a:solidFill>
                  <a:schemeClr val="bg1"/>
                </a:solidFill>
                <a:latin typeface="IBM Plex Sans" panose="020B0503050203000203" pitchFamily="34" charset="0"/>
              </a:rPr>
              <a:t>) * 100) AS percentage FROM     </a:t>
            </a:r>
            <a:r>
              <a:rPr lang="en-US" sz="1200" dirty="0" err="1">
                <a:solidFill>
                  <a:schemeClr val="bg1"/>
                </a:solidFill>
                <a:latin typeface="IBM Plex Sans" panose="020B0503050203000203" pitchFamily="34" charset="0"/>
              </a:rPr>
              <a:t>NYC_Collisions</a:t>
            </a:r>
            <a:endParaRPr lang="en-US" sz="1200" dirty="0">
              <a:solidFill>
                <a:schemeClr val="bg1"/>
              </a:solidFill>
              <a:latin typeface="IBM Plex Sans" panose="020B0503050203000203" pitchFamily="34" charset="0"/>
            </a:endParaRPr>
          </a:p>
          <a:p>
            <a:pPr marL="127000" indent="0"/>
            <a:r>
              <a:rPr lang="en-US" sz="1200" dirty="0">
                <a:solidFill>
                  <a:schemeClr val="bg1"/>
                </a:solidFill>
                <a:latin typeface="IBM Plex Sans" panose="020B0503050203000203" pitchFamily="34" charset="0"/>
              </a:rPr>
              <a:t>GROUP BY     </a:t>
            </a:r>
            <a:r>
              <a:rPr lang="en-US" sz="1200" dirty="0" err="1">
                <a:solidFill>
                  <a:schemeClr val="bg1"/>
                </a:solidFill>
                <a:latin typeface="IBM Plex Sans" panose="020B0503050203000203" pitchFamily="34" charset="0"/>
              </a:rPr>
              <a:t>Street_Name</a:t>
            </a:r>
            <a:endParaRPr lang="en-US" sz="1200" dirty="0">
              <a:solidFill>
                <a:schemeClr val="bg1"/>
              </a:solidFill>
              <a:latin typeface="IBM Plex Sans" panose="020B0503050203000203" pitchFamily="34" charset="0"/>
            </a:endParaRPr>
          </a:p>
          <a:p>
            <a:pPr marL="127000" indent="0"/>
            <a:r>
              <a:rPr lang="en-US" sz="1200" dirty="0">
                <a:solidFill>
                  <a:schemeClr val="bg1"/>
                </a:solidFill>
                <a:latin typeface="IBM Plex Sans" panose="020B0503050203000203" pitchFamily="34" charset="0"/>
              </a:rPr>
              <a:t>ORDER BY     </a:t>
            </a:r>
            <a:r>
              <a:rPr lang="en-US" sz="1200" dirty="0" err="1">
                <a:solidFill>
                  <a:schemeClr val="bg1"/>
                </a:solidFill>
                <a:latin typeface="IBM Plex Sans" panose="020B0503050203000203" pitchFamily="34" charset="0"/>
              </a:rPr>
              <a:t>accident_count</a:t>
            </a:r>
            <a:r>
              <a:rPr lang="en-US" sz="1200" dirty="0">
                <a:solidFill>
                  <a:schemeClr val="bg1"/>
                </a:solidFill>
                <a:latin typeface="IBM Plex Sans" panose="020B0503050203000203" pitchFamily="34" charset="0"/>
              </a:rPr>
              <a:t> DESC LIMIT 1;</a:t>
            </a:r>
          </a:p>
        </p:txBody>
      </p:sp>
      <p:pic>
        <p:nvPicPr>
          <p:cNvPr id="4" name="Picture 3">
            <a:extLst>
              <a:ext uri="{FF2B5EF4-FFF2-40B4-BE49-F238E27FC236}">
                <a16:creationId xmlns:a16="http://schemas.microsoft.com/office/drawing/2014/main" id="{CC5A8B72-8017-3434-902A-5EF2008B98DF}"/>
              </a:ext>
            </a:extLst>
          </p:cNvPr>
          <p:cNvPicPr>
            <a:picLocks noChangeAspect="1"/>
          </p:cNvPicPr>
          <p:nvPr/>
        </p:nvPicPr>
        <p:blipFill>
          <a:blip r:embed="rId3"/>
          <a:stretch>
            <a:fillRect/>
          </a:stretch>
        </p:blipFill>
        <p:spPr>
          <a:xfrm>
            <a:off x="2942955" y="801625"/>
            <a:ext cx="3277057" cy="1676634"/>
          </a:xfrm>
          <a:prstGeom prst="flowChartAlternateProcess">
            <a:avLst/>
          </a:prstGeom>
        </p:spPr>
      </p:pic>
    </p:spTree>
    <p:extLst>
      <p:ext uri="{BB962C8B-B14F-4D97-AF65-F5344CB8AC3E}">
        <p14:creationId xmlns:p14="http://schemas.microsoft.com/office/powerpoint/2010/main" val="238057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3"/>
          <p:cNvSpPr/>
          <p:nvPr/>
        </p:nvSpPr>
        <p:spPr>
          <a:xfrm>
            <a:off x="713100" y="1760850"/>
            <a:ext cx="857400" cy="857400"/>
          </a:xfrm>
          <a:prstGeom prst="ellipse">
            <a:avLst/>
          </a:prstGeom>
          <a:gradFill>
            <a:gsLst>
              <a:gs pos="0">
                <a:schemeClr val="accent2"/>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p:nvPr/>
        </p:nvSpPr>
        <p:spPr>
          <a:xfrm>
            <a:off x="4704075" y="1760850"/>
            <a:ext cx="857400" cy="857400"/>
          </a:xfrm>
          <a:prstGeom prst="ellipse">
            <a:avLst/>
          </a:prstGeom>
          <a:gradFill>
            <a:gsLst>
              <a:gs pos="0">
                <a:schemeClr val="accent2"/>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a:off x="713100" y="3420050"/>
            <a:ext cx="857400" cy="857400"/>
          </a:xfrm>
          <a:prstGeom prst="ellipse">
            <a:avLst/>
          </a:prstGeom>
          <a:gradFill>
            <a:gsLst>
              <a:gs pos="0">
                <a:schemeClr val="accent2"/>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3"/>
          <p:cNvSpPr/>
          <p:nvPr/>
        </p:nvSpPr>
        <p:spPr>
          <a:xfrm>
            <a:off x="4704075" y="3420050"/>
            <a:ext cx="857400" cy="857400"/>
          </a:xfrm>
          <a:prstGeom prst="ellipse">
            <a:avLst/>
          </a:prstGeom>
          <a:gradFill>
            <a:gsLst>
              <a:gs pos="0">
                <a:schemeClr val="accent2"/>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62" name="Google Shape;362;p33"/>
          <p:cNvSpPr txBox="1">
            <a:spLocks noGrp="1"/>
          </p:cNvSpPr>
          <p:nvPr>
            <p:ph type="subTitle" idx="1"/>
          </p:nvPr>
        </p:nvSpPr>
        <p:spPr>
          <a:xfrm>
            <a:off x="1686900" y="2307910"/>
            <a:ext cx="3319440" cy="484500"/>
          </a:xfrm>
          <a:prstGeom prst="rect">
            <a:avLst/>
          </a:prstGeom>
        </p:spPr>
        <p:txBody>
          <a:bodyPr spcFirstLastPara="1" wrap="square" lIns="91425" tIns="91425" rIns="91425" bIns="91425" anchor="b" anchorCtr="0">
            <a:noAutofit/>
          </a:bodyPr>
          <a:lstStyle/>
          <a:p>
            <a:pPr marL="0" indent="0"/>
            <a:r>
              <a:rPr lang="en" dirty="0"/>
              <a:t>PROBLEM AND </a:t>
            </a:r>
            <a:r>
              <a:rPr lang="en-US" dirty="0"/>
              <a:t>SOLUTION</a:t>
            </a:r>
          </a:p>
          <a:p>
            <a:pPr marL="0" lvl="0" indent="0" algn="l" rtl="0">
              <a:spcBef>
                <a:spcPts val="0"/>
              </a:spcBef>
              <a:spcAft>
                <a:spcPts val="0"/>
              </a:spcAft>
              <a:buNone/>
            </a:pPr>
            <a:endParaRPr dirty="0"/>
          </a:p>
        </p:txBody>
      </p:sp>
      <p:sp>
        <p:nvSpPr>
          <p:cNvPr id="364" name="Google Shape;364;p33"/>
          <p:cNvSpPr txBox="1">
            <a:spLocks noGrp="1"/>
          </p:cNvSpPr>
          <p:nvPr>
            <p:ph type="title" idx="3"/>
          </p:nvPr>
        </p:nvSpPr>
        <p:spPr>
          <a:xfrm>
            <a:off x="829500" y="1946550"/>
            <a:ext cx="6219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65" name="Google Shape;365;p33"/>
          <p:cNvSpPr txBox="1">
            <a:spLocks noGrp="1"/>
          </p:cNvSpPr>
          <p:nvPr>
            <p:ph type="subTitle" idx="4"/>
          </p:nvPr>
        </p:nvSpPr>
        <p:spPr>
          <a:xfrm>
            <a:off x="5919930" y="1984725"/>
            <a:ext cx="23133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RECOMMENDED ANALYSIS </a:t>
            </a:r>
            <a:endParaRPr dirty="0"/>
          </a:p>
        </p:txBody>
      </p:sp>
      <p:sp>
        <p:nvSpPr>
          <p:cNvPr id="367" name="Google Shape;367;p33"/>
          <p:cNvSpPr txBox="1">
            <a:spLocks noGrp="1"/>
          </p:cNvSpPr>
          <p:nvPr>
            <p:ph type="title" idx="6"/>
          </p:nvPr>
        </p:nvSpPr>
        <p:spPr>
          <a:xfrm>
            <a:off x="4820475" y="1946550"/>
            <a:ext cx="6219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68" name="Google Shape;368;p33"/>
          <p:cNvSpPr txBox="1">
            <a:spLocks noGrp="1"/>
          </p:cNvSpPr>
          <p:nvPr>
            <p:ph type="subTitle" idx="7"/>
          </p:nvPr>
        </p:nvSpPr>
        <p:spPr>
          <a:xfrm>
            <a:off x="1837515" y="3598095"/>
            <a:ext cx="23133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OBSERVATION </a:t>
            </a:r>
          </a:p>
        </p:txBody>
      </p:sp>
      <p:sp>
        <p:nvSpPr>
          <p:cNvPr id="370" name="Google Shape;370;p33"/>
          <p:cNvSpPr txBox="1">
            <a:spLocks noGrp="1"/>
          </p:cNvSpPr>
          <p:nvPr>
            <p:ph type="title" idx="9"/>
          </p:nvPr>
        </p:nvSpPr>
        <p:spPr>
          <a:xfrm>
            <a:off x="829500" y="3606500"/>
            <a:ext cx="6219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71" name="Google Shape;371;p33"/>
          <p:cNvSpPr txBox="1">
            <a:spLocks noGrp="1"/>
          </p:cNvSpPr>
          <p:nvPr>
            <p:ph type="subTitle" idx="13"/>
          </p:nvPr>
        </p:nvSpPr>
        <p:spPr>
          <a:xfrm>
            <a:off x="5828490" y="3606500"/>
            <a:ext cx="23133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INSIGHTS </a:t>
            </a:r>
            <a:endParaRPr dirty="0"/>
          </a:p>
        </p:txBody>
      </p:sp>
      <p:sp>
        <p:nvSpPr>
          <p:cNvPr id="373" name="Google Shape;373;p33"/>
          <p:cNvSpPr txBox="1">
            <a:spLocks noGrp="1"/>
          </p:cNvSpPr>
          <p:nvPr>
            <p:ph type="title" idx="15"/>
          </p:nvPr>
        </p:nvSpPr>
        <p:spPr>
          <a:xfrm>
            <a:off x="4820475" y="3606500"/>
            <a:ext cx="6219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8"/>
          <p:cNvSpPr/>
          <p:nvPr/>
        </p:nvSpPr>
        <p:spPr>
          <a:xfrm>
            <a:off x="1287300" y="1442549"/>
            <a:ext cx="2258400" cy="2258400"/>
          </a:xfrm>
          <a:prstGeom prst="ellipse">
            <a:avLst/>
          </a:prstGeom>
          <a:noFill/>
          <a:ln w="38100" cap="flat" cmpd="sng">
            <a:solidFill>
              <a:schemeClr val="accent2"/>
            </a:solidFill>
            <a:prstDash val="solid"/>
            <a:round/>
            <a:headEnd type="none" w="sm" len="sm"/>
            <a:tailEnd type="none" w="sm" len="sm"/>
          </a:ln>
          <a:effectLst>
            <a:outerShdw blurRad="142875"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txBox="1">
            <a:spLocks noGrp="1"/>
          </p:cNvSpPr>
          <p:nvPr>
            <p:ph type="title"/>
          </p:nvPr>
        </p:nvSpPr>
        <p:spPr>
          <a:xfrm>
            <a:off x="4370982" y="1365294"/>
            <a:ext cx="3964539" cy="576000"/>
          </a:xfrm>
          <a:prstGeom prst="rect">
            <a:avLst/>
          </a:prstGeom>
        </p:spPr>
        <p:txBody>
          <a:bodyPr spcFirstLastPara="1" wrap="square" lIns="91425" tIns="91425" rIns="91425" bIns="91425" anchor="b" anchorCtr="0">
            <a:noAutofit/>
          </a:bodyPr>
          <a:lstStyle/>
          <a:p>
            <a:pPr algn="l"/>
            <a:r>
              <a:rPr lang="en-US" b="1" i="0" dirty="0">
                <a:solidFill>
                  <a:schemeClr val="bg1"/>
                </a:solidFill>
                <a:effectLst/>
                <a:latin typeface="Lato" panose="020F0502020204030203" pitchFamily="34" charset="0"/>
              </a:rPr>
              <a:t>Observation </a:t>
            </a:r>
          </a:p>
        </p:txBody>
      </p:sp>
      <p:sp>
        <p:nvSpPr>
          <p:cNvPr id="454" name="Google Shape;454;p38"/>
          <p:cNvSpPr txBox="1">
            <a:spLocks noGrp="1"/>
          </p:cNvSpPr>
          <p:nvPr>
            <p:ph type="subTitle" idx="1"/>
          </p:nvPr>
        </p:nvSpPr>
        <p:spPr>
          <a:xfrm>
            <a:off x="3935890" y="1944509"/>
            <a:ext cx="4834725" cy="2584738"/>
          </a:xfrm>
          <a:prstGeom prst="rect">
            <a:avLst/>
          </a:prstGeom>
        </p:spPr>
        <p:txBody>
          <a:bodyPr spcFirstLastPara="1" wrap="square" lIns="91425" tIns="91425" rIns="91425" bIns="91425" anchor="t" anchorCtr="0">
            <a:noAutofit/>
          </a:bodyPr>
          <a:lstStyle/>
          <a:p>
            <a:pPr>
              <a:buFont typeface="+mj-lt"/>
              <a:buAutoNum type="arabicPeriod"/>
            </a:pPr>
            <a:r>
              <a:rPr lang="en-US" sz="1400" b="1" dirty="0"/>
              <a:t>Street with Most Accidents</a:t>
            </a:r>
            <a:r>
              <a:rPr lang="en-US" sz="1400" dirty="0"/>
              <a:t>:</a:t>
            </a:r>
          </a:p>
          <a:p>
            <a:pPr marL="742950" lvl="1" indent="-285750">
              <a:buFont typeface="+mj-lt"/>
              <a:buAutoNum type="arabicPeriod"/>
            </a:pPr>
            <a:r>
              <a:rPr lang="en-US" sz="1400" b="1" dirty="0"/>
              <a:t>Belt Parkway</a:t>
            </a:r>
            <a:r>
              <a:rPr lang="en-US" sz="1400" dirty="0"/>
              <a:t>: This street has the highest number of reported accidents at 3,728.</a:t>
            </a:r>
          </a:p>
          <a:p>
            <a:pPr>
              <a:buFont typeface="+mj-lt"/>
              <a:buAutoNum type="arabicPeriod"/>
            </a:pPr>
            <a:r>
              <a:rPr lang="en-US" sz="1400" b="1" dirty="0"/>
              <a:t>Percentage of Total Accidents</a:t>
            </a:r>
            <a:r>
              <a:rPr lang="en-US" sz="1400" dirty="0"/>
              <a:t>:</a:t>
            </a:r>
          </a:p>
          <a:p>
            <a:pPr marL="742950" lvl="1" indent="-285750">
              <a:buFont typeface="+mj-lt"/>
              <a:buAutoNum type="arabicPeriod"/>
            </a:pPr>
            <a:r>
              <a:rPr lang="en-US" sz="1400" dirty="0"/>
              <a:t>The accidents on Belt Parkway represent 1.5636% of all reported accidents in the dataset.</a:t>
            </a:r>
          </a:p>
          <a:p>
            <a:endParaRPr lang="en-US" sz="1400" b="1" dirty="0"/>
          </a:p>
          <a:p>
            <a:pPr>
              <a:buFont typeface="Arial" panose="020B0604020202020204" pitchFamily="34" charset="0"/>
              <a:buChar char="•"/>
            </a:pPr>
            <a:r>
              <a:rPr lang="en-US" sz="1100" b="1" dirty="0"/>
              <a:t>High-Risk Area</a:t>
            </a:r>
            <a:r>
              <a:rPr lang="en-US" sz="1100" dirty="0"/>
              <a:t>: Belt Parkway is identified as a high-risk area for accidents, contributing to a notable percentage of the total accidents.</a:t>
            </a:r>
          </a:p>
          <a:p>
            <a:pPr>
              <a:buFont typeface="Arial" panose="020B0604020202020204" pitchFamily="34" charset="0"/>
              <a:buChar char="•"/>
            </a:pPr>
            <a:r>
              <a:rPr lang="en-US" sz="1100" b="1" dirty="0"/>
              <a:t>Safety Measures</a:t>
            </a:r>
            <a:r>
              <a:rPr lang="en-US" sz="1100" dirty="0"/>
              <a:t>: Given its high accident count, this street may require additional traffic safety measures, such as better signage, improved road conditions, or increased traffic enforcement.</a:t>
            </a:r>
          </a:p>
        </p:txBody>
      </p:sp>
      <p:sp>
        <p:nvSpPr>
          <p:cNvPr id="455" name="Google Shape;455;p38"/>
          <p:cNvSpPr/>
          <p:nvPr/>
        </p:nvSpPr>
        <p:spPr>
          <a:xfrm>
            <a:off x="1437600" y="1592850"/>
            <a:ext cx="1957800" cy="19578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8"/>
          <p:cNvGrpSpPr/>
          <p:nvPr/>
        </p:nvGrpSpPr>
        <p:grpSpPr>
          <a:xfrm>
            <a:off x="2011886" y="2256930"/>
            <a:ext cx="809228" cy="629637"/>
            <a:chOff x="6457650" y="4065500"/>
            <a:chExt cx="303025" cy="235775"/>
          </a:xfrm>
        </p:grpSpPr>
        <p:sp>
          <p:nvSpPr>
            <p:cNvPr id="457" name="Google Shape;457;p38"/>
            <p:cNvSpPr/>
            <p:nvPr/>
          </p:nvSpPr>
          <p:spPr>
            <a:xfrm>
              <a:off x="6534725" y="4114325"/>
              <a:ext cx="81900" cy="136350"/>
            </a:xfrm>
            <a:custGeom>
              <a:avLst/>
              <a:gdLst/>
              <a:ahLst/>
              <a:cxnLst/>
              <a:rect l="l" t="t" r="r" b="b"/>
              <a:pathLst>
                <a:path w="3276" h="5454" extrusionOk="0">
                  <a:moveTo>
                    <a:pt x="1620" y="1"/>
                  </a:moveTo>
                  <a:cubicBezTo>
                    <a:pt x="1430" y="1"/>
                    <a:pt x="1263" y="155"/>
                    <a:pt x="1263" y="358"/>
                  </a:cubicBezTo>
                  <a:lnTo>
                    <a:pt x="1263" y="774"/>
                  </a:lnTo>
                  <a:cubicBezTo>
                    <a:pt x="441" y="774"/>
                    <a:pt x="13" y="1346"/>
                    <a:pt x="13" y="1929"/>
                  </a:cubicBezTo>
                  <a:cubicBezTo>
                    <a:pt x="13" y="2572"/>
                    <a:pt x="537" y="3084"/>
                    <a:pt x="1168" y="3084"/>
                  </a:cubicBezTo>
                  <a:lnTo>
                    <a:pt x="2061" y="3084"/>
                  </a:lnTo>
                  <a:cubicBezTo>
                    <a:pt x="2323" y="3084"/>
                    <a:pt x="2513" y="3287"/>
                    <a:pt x="2513" y="3537"/>
                  </a:cubicBezTo>
                  <a:cubicBezTo>
                    <a:pt x="2513" y="3787"/>
                    <a:pt x="2323" y="3977"/>
                    <a:pt x="2061" y="3977"/>
                  </a:cubicBezTo>
                  <a:lnTo>
                    <a:pt x="1132" y="3977"/>
                  </a:lnTo>
                  <a:cubicBezTo>
                    <a:pt x="953" y="3977"/>
                    <a:pt x="775" y="3894"/>
                    <a:pt x="656" y="3739"/>
                  </a:cubicBezTo>
                  <a:cubicBezTo>
                    <a:pt x="591" y="3661"/>
                    <a:pt x="494" y="3622"/>
                    <a:pt x="394" y="3622"/>
                  </a:cubicBezTo>
                  <a:cubicBezTo>
                    <a:pt x="311" y="3622"/>
                    <a:pt x="226" y="3649"/>
                    <a:pt x="156" y="3703"/>
                  </a:cubicBezTo>
                  <a:cubicBezTo>
                    <a:pt x="13" y="3822"/>
                    <a:pt x="1" y="4037"/>
                    <a:pt x="120" y="4192"/>
                  </a:cubicBezTo>
                  <a:cubicBezTo>
                    <a:pt x="441" y="4596"/>
                    <a:pt x="834" y="4680"/>
                    <a:pt x="1275" y="4680"/>
                  </a:cubicBezTo>
                  <a:lnTo>
                    <a:pt x="1275" y="5096"/>
                  </a:lnTo>
                  <a:cubicBezTo>
                    <a:pt x="1275" y="5287"/>
                    <a:pt x="1441" y="5454"/>
                    <a:pt x="1632" y="5454"/>
                  </a:cubicBezTo>
                  <a:cubicBezTo>
                    <a:pt x="1822" y="5454"/>
                    <a:pt x="1989" y="5287"/>
                    <a:pt x="1989" y="5096"/>
                  </a:cubicBezTo>
                  <a:lnTo>
                    <a:pt x="1989" y="4680"/>
                  </a:lnTo>
                  <a:cubicBezTo>
                    <a:pt x="2799" y="4680"/>
                    <a:pt x="3239" y="4132"/>
                    <a:pt x="3239" y="3525"/>
                  </a:cubicBezTo>
                  <a:cubicBezTo>
                    <a:pt x="3239" y="2918"/>
                    <a:pt x="2727" y="2394"/>
                    <a:pt x="2084" y="2394"/>
                  </a:cubicBezTo>
                  <a:lnTo>
                    <a:pt x="1191" y="2394"/>
                  </a:lnTo>
                  <a:cubicBezTo>
                    <a:pt x="941" y="2394"/>
                    <a:pt x="739" y="2203"/>
                    <a:pt x="739" y="1941"/>
                  </a:cubicBezTo>
                  <a:cubicBezTo>
                    <a:pt x="739" y="1691"/>
                    <a:pt x="941" y="1501"/>
                    <a:pt x="1191" y="1501"/>
                  </a:cubicBezTo>
                  <a:lnTo>
                    <a:pt x="2037" y="1501"/>
                  </a:lnTo>
                  <a:cubicBezTo>
                    <a:pt x="2251" y="1501"/>
                    <a:pt x="2454" y="1620"/>
                    <a:pt x="2573" y="1798"/>
                  </a:cubicBezTo>
                  <a:cubicBezTo>
                    <a:pt x="2641" y="1904"/>
                    <a:pt x="2757" y="1957"/>
                    <a:pt x="2873" y="1957"/>
                  </a:cubicBezTo>
                  <a:cubicBezTo>
                    <a:pt x="2939" y="1957"/>
                    <a:pt x="3004" y="1940"/>
                    <a:pt x="3061" y="1906"/>
                  </a:cubicBezTo>
                  <a:cubicBezTo>
                    <a:pt x="3227" y="1798"/>
                    <a:pt x="3275" y="1572"/>
                    <a:pt x="3168" y="1405"/>
                  </a:cubicBezTo>
                  <a:lnTo>
                    <a:pt x="3168" y="1394"/>
                  </a:lnTo>
                  <a:cubicBezTo>
                    <a:pt x="2918" y="1013"/>
                    <a:pt x="2513" y="774"/>
                    <a:pt x="1977" y="774"/>
                  </a:cubicBezTo>
                  <a:lnTo>
                    <a:pt x="1977" y="358"/>
                  </a:lnTo>
                  <a:cubicBezTo>
                    <a:pt x="1977" y="155"/>
                    <a:pt x="1811" y="1"/>
                    <a:pt x="1620"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6457650" y="4065500"/>
              <a:ext cx="303025" cy="235775"/>
            </a:xfrm>
            <a:custGeom>
              <a:avLst/>
              <a:gdLst/>
              <a:ahLst/>
              <a:cxnLst/>
              <a:rect l="l" t="t" r="r" b="b"/>
              <a:pathLst>
                <a:path w="12121" h="9431" extrusionOk="0">
                  <a:moveTo>
                    <a:pt x="10466" y="1227"/>
                  </a:moveTo>
                  <a:lnTo>
                    <a:pt x="10192" y="5502"/>
                  </a:lnTo>
                  <a:cubicBezTo>
                    <a:pt x="10180" y="5716"/>
                    <a:pt x="10347" y="5871"/>
                    <a:pt x="10549" y="5871"/>
                  </a:cubicBezTo>
                  <a:lnTo>
                    <a:pt x="11001" y="5871"/>
                  </a:lnTo>
                  <a:lnTo>
                    <a:pt x="9561" y="7919"/>
                  </a:lnTo>
                  <a:cubicBezTo>
                    <a:pt x="9347" y="7633"/>
                    <a:pt x="8334" y="6168"/>
                    <a:pt x="8132" y="5871"/>
                  </a:cubicBezTo>
                  <a:lnTo>
                    <a:pt x="8573" y="5871"/>
                  </a:lnTo>
                  <a:cubicBezTo>
                    <a:pt x="8787" y="5871"/>
                    <a:pt x="8942" y="5692"/>
                    <a:pt x="8930" y="5502"/>
                  </a:cubicBezTo>
                  <a:lnTo>
                    <a:pt x="8668" y="1227"/>
                  </a:lnTo>
                  <a:close/>
                  <a:moveTo>
                    <a:pt x="4739" y="680"/>
                  </a:moveTo>
                  <a:cubicBezTo>
                    <a:pt x="6060" y="680"/>
                    <a:pt x="7275" y="1323"/>
                    <a:pt x="8025" y="2406"/>
                  </a:cubicBezTo>
                  <a:lnTo>
                    <a:pt x="8192" y="5180"/>
                  </a:lnTo>
                  <a:lnTo>
                    <a:pt x="7442" y="5180"/>
                  </a:lnTo>
                  <a:cubicBezTo>
                    <a:pt x="7156" y="5180"/>
                    <a:pt x="7001" y="5502"/>
                    <a:pt x="7156" y="5728"/>
                  </a:cubicBezTo>
                  <a:lnTo>
                    <a:pt x="8037" y="6978"/>
                  </a:lnTo>
                  <a:cubicBezTo>
                    <a:pt x="7275" y="8061"/>
                    <a:pt x="6060" y="8716"/>
                    <a:pt x="4739" y="8716"/>
                  </a:cubicBezTo>
                  <a:cubicBezTo>
                    <a:pt x="2512" y="8716"/>
                    <a:pt x="714" y="6918"/>
                    <a:pt x="714" y="4704"/>
                  </a:cubicBezTo>
                  <a:cubicBezTo>
                    <a:pt x="714" y="2489"/>
                    <a:pt x="2512" y="680"/>
                    <a:pt x="4739" y="680"/>
                  </a:cubicBezTo>
                  <a:close/>
                  <a:moveTo>
                    <a:pt x="4715" y="1"/>
                  </a:moveTo>
                  <a:cubicBezTo>
                    <a:pt x="2119" y="1"/>
                    <a:pt x="0" y="2108"/>
                    <a:pt x="0" y="4716"/>
                  </a:cubicBezTo>
                  <a:cubicBezTo>
                    <a:pt x="0" y="7323"/>
                    <a:pt x="2119" y="9431"/>
                    <a:pt x="4715" y="9431"/>
                  </a:cubicBezTo>
                  <a:cubicBezTo>
                    <a:pt x="6168" y="9431"/>
                    <a:pt x="7549" y="8776"/>
                    <a:pt x="8454" y="7609"/>
                  </a:cubicBezTo>
                  <a:lnTo>
                    <a:pt x="9263" y="8752"/>
                  </a:lnTo>
                  <a:cubicBezTo>
                    <a:pt x="9329" y="8847"/>
                    <a:pt x="9436" y="8895"/>
                    <a:pt x="9544" y="8895"/>
                  </a:cubicBezTo>
                  <a:cubicBezTo>
                    <a:pt x="9653" y="8895"/>
                    <a:pt x="9763" y="8847"/>
                    <a:pt x="9835" y="8752"/>
                  </a:cubicBezTo>
                  <a:lnTo>
                    <a:pt x="11954" y="5740"/>
                  </a:lnTo>
                  <a:cubicBezTo>
                    <a:pt x="12121" y="5490"/>
                    <a:pt x="11954" y="5180"/>
                    <a:pt x="11656" y="5180"/>
                  </a:cubicBezTo>
                  <a:lnTo>
                    <a:pt x="10906" y="5180"/>
                  </a:lnTo>
                  <a:lnTo>
                    <a:pt x="11180" y="906"/>
                  </a:lnTo>
                  <a:cubicBezTo>
                    <a:pt x="11192" y="703"/>
                    <a:pt x="11025" y="537"/>
                    <a:pt x="10823" y="537"/>
                  </a:cubicBezTo>
                  <a:lnTo>
                    <a:pt x="8275" y="537"/>
                  </a:lnTo>
                  <a:cubicBezTo>
                    <a:pt x="8073" y="537"/>
                    <a:pt x="7906" y="715"/>
                    <a:pt x="7918" y="906"/>
                  </a:cubicBezTo>
                  <a:lnTo>
                    <a:pt x="7930" y="1263"/>
                  </a:lnTo>
                  <a:cubicBezTo>
                    <a:pt x="7072" y="465"/>
                    <a:pt x="5929" y="1"/>
                    <a:pt x="4715"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8"/>
          <p:cNvSpPr/>
          <p:nvPr/>
        </p:nvSpPr>
        <p:spPr>
          <a:xfrm flipH="1">
            <a:off x="789439" y="2759534"/>
            <a:ext cx="1015791" cy="954689"/>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rot="1857768" flipH="1">
            <a:off x="181659" y="-469466"/>
            <a:ext cx="937151" cy="1558071"/>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flipH="1">
            <a:off x="1386813" y="910470"/>
            <a:ext cx="337487" cy="419404"/>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flipH="1">
            <a:off x="-155227" y="2383976"/>
            <a:ext cx="403450" cy="375550"/>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rot="1829653" flipH="1">
            <a:off x="3269989" y="3704509"/>
            <a:ext cx="337049" cy="419926"/>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flipH="1">
            <a:off x="3829214" y="2842650"/>
            <a:ext cx="1527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flipH="1">
            <a:off x="2321848" y="6866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flipH="1">
            <a:off x="636748" y="16532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9C4B6B8C-E945-2B7C-72E5-4937CBC8DD38}"/>
              </a:ext>
            </a:extLst>
          </p:cNvPr>
          <p:cNvPicPr>
            <a:picLocks noChangeAspect="1"/>
          </p:cNvPicPr>
          <p:nvPr/>
        </p:nvPicPr>
        <p:blipFill>
          <a:blip r:embed="rId3"/>
          <a:stretch>
            <a:fillRect/>
          </a:stretch>
        </p:blipFill>
        <p:spPr>
          <a:xfrm>
            <a:off x="1482820" y="1650909"/>
            <a:ext cx="1892350" cy="1851493"/>
          </a:xfrm>
          <a:prstGeom prst="flowChartConnector">
            <a:avLst/>
          </a:prstGeom>
        </p:spPr>
      </p:pic>
    </p:spTree>
    <p:extLst>
      <p:ext uri="{BB962C8B-B14F-4D97-AF65-F5344CB8AC3E}">
        <p14:creationId xmlns:p14="http://schemas.microsoft.com/office/powerpoint/2010/main" val="587807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8"/>
          <p:cNvSpPr/>
          <p:nvPr/>
        </p:nvSpPr>
        <p:spPr>
          <a:xfrm>
            <a:off x="1287300" y="1442549"/>
            <a:ext cx="2258400" cy="2258400"/>
          </a:xfrm>
          <a:prstGeom prst="ellipse">
            <a:avLst/>
          </a:prstGeom>
          <a:noFill/>
          <a:ln w="38100" cap="flat" cmpd="sng">
            <a:solidFill>
              <a:schemeClr val="accent2"/>
            </a:solidFill>
            <a:prstDash val="solid"/>
            <a:round/>
            <a:headEnd type="none" w="sm" len="sm"/>
            <a:tailEnd type="none" w="sm" len="sm"/>
          </a:ln>
          <a:effectLst>
            <a:outerShdw blurRad="142875"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txBox="1">
            <a:spLocks noGrp="1"/>
          </p:cNvSpPr>
          <p:nvPr>
            <p:ph type="title"/>
          </p:nvPr>
        </p:nvSpPr>
        <p:spPr>
          <a:xfrm>
            <a:off x="3829214" y="1684800"/>
            <a:ext cx="4255311" cy="576000"/>
          </a:xfrm>
          <a:prstGeom prst="rect">
            <a:avLst/>
          </a:prstGeom>
        </p:spPr>
        <p:txBody>
          <a:bodyPr spcFirstLastPara="1" wrap="square" lIns="91425" tIns="91425" rIns="91425" bIns="91425" anchor="b" anchorCtr="0">
            <a:noAutofit/>
          </a:bodyPr>
          <a:lstStyle/>
          <a:p>
            <a:pPr algn="l"/>
            <a:r>
              <a:rPr lang="en-US" b="1" i="0" dirty="0">
                <a:solidFill>
                  <a:schemeClr val="bg1"/>
                </a:solidFill>
                <a:effectLst/>
                <a:latin typeface="Lato" panose="020F0502020204030203" pitchFamily="34" charset="0"/>
              </a:rPr>
              <a:t>Recommended Analysis 4</a:t>
            </a:r>
          </a:p>
        </p:txBody>
      </p:sp>
      <p:sp>
        <p:nvSpPr>
          <p:cNvPr id="454" name="Google Shape;454;p38"/>
          <p:cNvSpPr txBox="1">
            <a:spLocks noGrp="1"/>
          </p:cNvSpPr>
          <p:nvPr>
            <p:ph type="subTitle" idx="1"/>
          </p:nvPr>
        </p:nvSpPr>
        <p:spPr>
          <a:xfrm>
            <a:off x="4996325" y="2260800"/>
            <a:ext cx="3088200" cy="1197900"/>
          </a:xfrm>
          <a:prstGeom prst="rect">
            <a:avLst/>
          </a:prstGeom>
        </p:spPr>
        <p:txBody>
          <a:bodyPr spcFirstLastPara="1" wrap="square" lIns="91425" tIns="91425" rIns="91425" bIns="91425" anchor="t" anchorCtr="0">
            <a:noAutofit/>
          </a:bodyPr>
          <a:lstStyle/>
          <a:p>
            <a:pPr marL="127000" indent="0" algn="l"/>
            <a:r>
              <a:rPr lang="en-US" dirty="0"/>
              <a:t>Identify the most common contributing factor for all accidents and for fatal accidents specifically.</a:t>
            </a:r>
            <a:endParaRPr lang="en-US" b="0" i="0" dirty="0">
              <a:solidFill>
                <a:schemeClr val="bg1"/>
              </a:solidFill>
              <a:effectLst/>
              <a:latin typeface="Lato" panose="020F0502020204030203" pitchFamily="34" charset="0"/>
            </a:endParaRPr>
          </a:p>
        </p:txBody>
      </p:sp>
      <p:sp>
        <p:nvSpPr>
          <p:cNvPr id="455" name="Google Shape;455;p38"/>
          <p:cNvSpPr/>
          <p:nvPr/>
        </p:nvSpPr>
        <p:spPr>
          <a:xfrm>
            <a:off x="1437600" y="1592850"/>
            <a:ext cx="1957800" cy="19578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8"/>
          <p:cNvGrpSpPr/>
          <p:nvPr/>
        </p:nvGrpSpPr>
        <p:grpSpPr>
          <a:xfrm>
            <a:off x="2011886" y="2256930"/>
            <a:ext cx="809228" cy="629637"/>
            <a:chOff x="6457650" y="4065500"/>
            <a:chExt cx="303025" cy="235775"/>
          </a:xfrm>
        </p:grpSpPr>
        <p:sp>
          <p:nvSpPr>
            <p:cNvPr id="457" name="Google Shape;457;p38"/>
            <p:cNvSpPr/>
            <p:nvPr/>
          </p:nvSpPr>
          <p:spPr>
            <a:xfrm>
              <a:off x="6534725" y="4114325"/>
              <a:ext cx="81900" cy="136350"/>
            </a:xfrm>
            <a:custGeom>
              <a:avLst/>
              <a:gdLst/>
              <a:ahLst/>
              <a:cxnLst/>
              <a:rect l="l" t="t" r="r" b="b"/>
              <a:pathLst>
                <a:path w="3276" h="5454" extrusionOk="0">
                  <a:moveTo>
                    <a:pt x="1620" y="1"/>
                  </a:moveTo>
                  <a:cubicBezTo>
                    <a:pt x="1430" y="1"/>
                    <a:pt x="1263" y="155"/>
                    <a:pt x="1263" y="358"/>
                  </a:cubicBezTo>
                  <a:lnTo>
                    <a:pt x="1263" y="774"/>
                  </a:lnTo>
                  <a:cubicBezTo>
                    <a:pt x="441" y="774"/>
                    <a:pt x="13" y="1346"/>
                    <a:pt x="13" y="1929"/>
                  </a:cubicBezTo>
                  <a:cubicBezTo>
                    <a:pt x="13" y="2572"/>
                    <a:pt x="537" y="3084"/>
                    <a:pt x="1168" y="3084"/>
                  </a:cubicBezTo>
                  <a:lnTo>
                    <a:pt x="2061" y="3084"/>
                  </a:lnTo>
                  <a:cubicBezTo>
                    <a:pt x="2323" y="3084"/>
                    <a:pt x="2513" y="3287"/>
                    <a:pt x="2513" y="3537"/>
                  </a:cubicBezTo>
                  <a:cubicBezTo>
                    <a:pt x="2513" y="3787"/>
                    <a:pt x="2323" y="3977"/>
                    <a:pt x="2061" y="3977"/>
                  </a:cubicBezTo>
                  <a:lnTo>
                    <a:pt x="1132" y="3977"/>
                  </a:lnTo>
                  <a:cubicBezTo>
                    <a:pt x="953" y="3977"/>
                    <a:pt x="775" y="3894"/>
                    <a:pt x="656" y="3739"/>
                  </a:cubicBezTo>
                  <a:cubicBezTo>
                    <a:pt x="591" y="3661"/>
                    <a:pt x="494" y="3622"/>
                    <a:pt x="394" y="3622"/>
                  </a:cubicBezTo>
                  <a:cubicBezTo>
                    <a:pt x="311" y="3622"/>
                    <a:pt x="226" y="3649"/>
                    <a:pt x="156" y="3703"/>
                  </a:cubicBezTo>
                  <a:cubicBezTo>
                    <a:pt x="13" y="3822"/>
                    <a:pt x="1" y="4037"/>
                    <a:pt x="120" y="4192"/>
                  </a:cubicBezTo>
                  <a:cubicBezTo>
                    <a:pt x="441" y="4596"/>
                    <a:pt x="834" y="4680"/>
                    <a:pt x="1275" y="4680"/>
                  </a:cubicBezTo>
                  <a:lnTo>
                    <a:pt x="1275" y="5096"/>
                  </a:lnTo>
                  <a:cubicBezTo>
                    <a:pt x="1275" y="5287"/>
                    <a:pt x="1441" y="5454"/>
                    <a:pt x="1632" y="5454"/>
                  </a:cubicBezTo>
                  <a:cubicBezTo>
                    <a:pt x="1822" y="5454"/>
                    <a:pt x="1989" y="5287"/>
                    <a:pt x="1989" y="5096"/>
                  </a:cubicBezTo>
                  <a:lnTo>
                    <a:pt x="1989" y="4680"/>
                  </a:lnTo>
                  <a:cubicBezTo>
                    <a:pt x="2799" y="4680"/>
                    <a:pt x="3239" y="4132"/>
                    <a:pt x="3239" y="3525"/>
                  </a:cubicBezTo>
                  <a:cubicBezTo>
                    <a:pt x="3239" y="2918"/>
                    <a:pt x="2727" y="2394"/>
                    <a:pt x="2084" y="2394"/>
                  </a:cubicBezTo>
                  <a:lnTo>
                    <a:pt x="1191" y="2394"/>
                  </a:lnTo>
                  <a:cubicBezTo>
                    <a:pt x="941" y="2394"/>
                    <a:pt x="739" y="2203"/>
                    <a:pt x="739" y="1941"/>
                  </a:cubicBezTo>
                  <a:cubicBezTo>
                    <a:pt x="739" y="1691"/>
                    <a:pt x="941" y="1501"/>
                    <a:pt x="1191" y="1501"/>
                  </a:cubicBezTo>
                  <a:lnTo>
                    <a:pt x="2037" y="1501"/>
                  </a:lnTo>
                  <a:cubicBezTo>
                    <a:pt x="2251" y="1501"/>
                    <a:pt x="2454" y="1620"/>
                    <a:pt x="2573" y="1798"/>
                  </a:cubicBezTo>
                  <a:cubicBezTo>
                    <a:pt x="2641" y="1904"/>
                    <a:pt x="2757" y="1957"/>
                    <a:pt x="2873" y="1957"/>
                  </a:cubicBezTo>
                  <a:cubicBezTo>
                    <a:pt x="2939" y="1957"/>
                    <a:pt x="3004" y="1940"/>
                    <a:pt x="3061" y="1906"/>
                  </a:cubicBezTo>
                  <a:cubicBezTo>
                    <a:pt x="3227" y="1798"/>
                    <a:pt x="3275" y="1572"/>
                    <a:pt x="3168" y="1405"/>
                  </a:cubicBezTo>
                  <a:lnTo>
                    <a:pt x="3168" y="1394"/>
                  </a:lnTo>
                  <a:cubicBezTo>
                    <a:pt x="2918" y="1013"/>
                    <a:pt x="2513" y="774"/>
                    <a:pt x="1977" y="774"/>
                  </a:cubicBezTo>
                  <a:lnTo>
                    <a:pt x="1977" y="358"/>
                  </a:lnTo>
                  <a:cubicBezTo>
                    <a:pt x="1977" y="155"/>
                    <a:pt x="1811" y="1"/>
                    <a:pt x="1620"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6457650" y="4065500"/>
              <a:ext cx="303025" cy="235775"/>
            </a:xfrm>
            <a:custGeom>
              <a:avLst/>
              <a:gdLst/>
              <a:ahLst/>
              <a:cxnLst/>
              <a:rect l="l" t="t" r="r" b="b"/>
              <a:pathLst>
                <a:path w="12121" h="9431" extrusionOk="0">
                  <a:moveTo>
                    <a:pt x="10466" y="1227"/>
                  </a:moveTo>
                  <a:lnTo>
                    <a:pt x="10192" y="5502"/>
                  </a:lnTo>
                  <a:cubicBezTo>
                    <a:pt x="10180" y="5716"/>
                    <a:pt x="10347" y="5871"/>
                    <a:pt x="10549" y="5871"/>
                  </a:cubicBezTo>
                  <a:lnTo>
                    <a:pt x="11001" y="5871"/>
                  </a:lnTo>
                  <a:lnTo>
                    <a:pt x="9561" y="7919"/>
                  </a:lnTo>
                  <a:cubicBezTo>
                    <a:pt x="9347" y="7633"/>
                    <a:pt x="8334" y="6168"/>
                    <a:pt x="8132" y="5871"/>
                  </a:cubicBezTo>
                  <a:lnTo>
                    <a:pt x="8573" y="5871"/>
                  </a:lnTo>
                  <a:cubicBezTo>
                    <a:pt x="8787" y="5871"/>
                    <a:pt x="8942" y="5692"/>
                    <a:pt x="8930" y="5502"/>
                  </a:cubicBezTo>
                  <a:lnTo>
                    <a:pt x="8668" y="1227"/>
                  </a:lnTo>
                  <a:close/>
                  <a:moveTo>
                    <a:pt x="4739" y="680"/>
                  </a:moveTo>
                  <a:cubicBezTo>
                    <a:pt x="6060" y="680"/>
                    <a:pt x="7275" y="1323"/>
                    <a:pt x="8025" y="2406"/>
                  </a:cubicBezTo>
                  <a:lnTo>
                    <a:pt x="8192" y="5180"/>
                  </a:lnTo>
                  <a:lnTo>
                    <a:pt x="7442" y="5180"/>
                  </a:lnTo>
                  <a:cubicBezTo>
                    <a:pt x="7156" y="5180"/>
                    <a:pt x="7001" y="5502"/>
                    <a:pt x="7156" y="5728"/>
                  </a:cubicBezTo>
                  <a:lnTo>
                    <a:pt x="8037" y="6978"/>
                  </a:lnTo>
                  <a:cubicBezTo>
                    <a:pt x="7275" y="8061"/>
                    <a:pt x="6060" y="8716"/>
                    <a:pt x="4739" y="8716"/>
                  </a:cubicBezTo>
                  <a:cubicBezTo>
                    <a:pt x="2512" y="8716"/>
                    <a:pt x="714" y="6918"/>
                    <a:pt x="714" y="4704"/>
                  </a:cubicBezTo>
                  <a:cubicBezTo>
                    <a:pt x="714" y="2489"/>
                    <a:pt x="2512" y="680"/>
                    <a:pt x="4739" y="680"/>
                  </a:cubicBezTo>
                  <a:close/>
                  <a:moveTo>
                    <a:pt x="4715" y="1"/>
                  </a:moveTo>
                  <a:cubicBezTo>
                    <a:pt x="2119" y="1"/>
                    <a:pt x="0" y="2108"/>
                    <a:pt x="0" y="4716"/>
                  </a:cubicBezTo>
                  <a:cubicBezTo>
                    <a:pt x="0" y="7323"/>
                    <a:pt x="2119" y="9431"/>
                    <a:pt x="4715" y="9431"/>
                  </a:cubicBezTo>
                  <a:cubicBezTo>
                    <a:pt x="6168" y="9431"/>
                    <a:pt x="7549" y="8776"/>
                    <a:pt x="8454" y="7609"/>
                  </a:cubicBezTo>
                  <a:lnTo>
                    <a:pt x="9263" y="8752"/>
                  </a:lnTo>
                  <a:cubicBezTo>
                    <a:pt x="9329" y="8847"/>
                    <a:pt x="9436" y="8895"/>
                    <a:pt x="9544" y="8895"/>
                  </a:cubicBezTo>
                  <a:cubicBezTo>
                    <a:pt x="9653" y="8895"/>
                    <a:pt x="9763" y="8847"/>
                    <a:pt x="9835" y="8752"/>
                  </a:cubicBezTo>
                  <a:lnTo>
                    <a:pt x="11954" y="5740"/>
                  </a:lnTo>
                  <a:cubicBezTo>
                    <a:pt x="12121" y="5490"/>
                    <a:pt x="11954" y="5180"/>
                    <a:pt x="11656" y="5180"/>
                  </a:cubicBezTo>
                  <a:lnTo>
                    <a:pt x="10906" y="5180"/>
                  </a:lnTo>
                  <a:lnTo>
                    <a:pt x="11180" y="906"/>
                  </a:lnTo>
                  <a:cubicBezTo>
                    <a:pt x="11192" y="703"/>
                    <a:pt x="11025" y="537"/>
                    <a:pt x="10823" y="537"/>
                  </a:cubicBezTo>
                  <a:lnTo>
                    <a:pt x="8275" y="537"/>
                  </a:lnTo>
                  <a:cubicBezTo>
                    <a:pt x="8073" y="537"/>
                    <a:pt x="7906" y="715"/>
                    <a:pt x="7918" y="906"/>
                  </a:cubicBezTo>
                  <a:lnTo>
                    <a:pt x="7930" y="1263"/>
                  </a:lnTo>
                  <a:cubicBezTo>
                    <a:pt x="7072" y="465"/>
                    <a:pt x="5929" y="1"/>
                    <a:pt x="4715"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8"/>
          <p:cNvSpPr/>
          <p:nvPr/>
        </p:nvSpPr>
        <p:spPr>
          <a:xfrm flipH="1">
            <a:off x="789439" y="2759534"/>
            <a:ext cx="1015791" cy="954689"/>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rot="1857768" flipH="1">
            <a:off x="181659" y="-469466"/>
            <a:ext cx="937151" cy="1558071"/>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flipH="1">
            <a:off x="1386813" y="910470"/>
            <a:ext cx="337487" cy="419404"/>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flipH="1">
            <a:off x="-155227" y="2383976"/>
            <a:ext cx="403450" cy="375550"/>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rot="1829653" flipH="1">
            <a:off x="3269989" y="3704509"/>
            <a:ext cx="337049" cy="419926"/>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flipH="1">
            <a:off x="3829214" y="2842650"/>
            <a:ext cx="1527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flipH="1">
            <a:off x="2321848" y="6866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flipH="1">
            <a:off x="636748" y="16532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29F63CFD-A848-3ADF-9FE2-AC6BB3FFAA88}"/>
              </a:ext>
            </a:extLst>
          </p:cNvPr>
          <p:cNvPicPr>
            <a:picLocks noChangeAspect="1"/>
          </p:cNvPicPr>
          <p:nvPr/>
        </p:nvPicPr>
        <p:blipFill>
          <a:blip r:embed="rId3"/>
          <a:stretch>
            <a:fillRect/>
          </a:stretch>
        </p:blipFill>
        <p:spPr>
          <a:xfrm>
            <a:off x="1470325" y="1653294"/>
            <a:ext cx="1892350" cy="1851493"/>
          </a:xfrm>
          <a:prstGeom prst="flowChartConnector">
            <a:avLst/>
          </a:prstGeom>
        </p:spPr>
      </p:pic>
    </p:spTree>
    <p:extLst>
      <p:ext uri="{BB962C8B-B14F-4D97-AF65-F5344CB8AC3E}">
        <p14:creationId xmlns:p14="http://schemas.microsoft.com/office/powerpoint/2010/main" val="3064251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grpSp>
        <p:nvGrpSpPr>
          <p:cNvPr id="471" name="Google Shape;471;p39"/>
          <p:cNvGrpSpPr/>
          <p:nvPr/>
        </p:nvGrpSpPr>
        <p:grpSpPr>
          <a:xfrm>
            <a:off x="2818716" y="635009"/>
            <a:ext cx="3506580" cy="1976408"/>
            <a:chOff x="2818716" y="635009"/>
            <a:chExt cx="3506580" cy="1976408"/>
          </a:xfrm>
        </p:grpSpPr>
        <p:sp>
          <p:nvSpPr>
            <p:cNvPr id="472" name="Google Shape;472;p39"/>
            <p:cNvSpPr/>
            <p:nvPr/>
          </p:nvSpPr>
          <p:spPr>
            <a:xfrm>
              <a:off x="2818716" y="635009"/>
              <a:ext cx="3506580" cy="1976408"/>
            </a:xfrm>
            <a:prstGeom prst="roundRect">
              <a:avLst>
                <a:gd name="adj" fmla="val 16983"/>
              </a:avLst>
            </a:prstGeom>
            <a:solidFill>
              <a:srgbClr val="0F1524">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 name="Google Shape;473;p39"/>
            <p:cNvCxnSpPr/>
            <p:nvPr/>
          </p:nvCxnSpPr>
          <p:spPr>
            <a:xfrm>
              <a:off x="2921000" y="112322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4" name="Google Shape;474;p39"/>
            <p:cNvCxnSpPr/>
            <p:nvPr/>
          </p:nvCxnSpPr>
          <p:spPr>
            <a:xfrm>
              <a:off x="2921000" y="132055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5" name="Google Shape;475;p39"/>
            <p:cNvCxnSpPr/>
            <p:nvPr/>
          </p:nvCxnSpPr>
          <p:spPr>
            <a:xfrm>
              <a:off x="2921000" y="151787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6" name="Google Shape;476;p39"/>
            <p:cNvCxnSpPr/>
            <p:nvPr/>
          </p:nvCxnSpPr>
          <p:spPr>
            <a:xfrm>
              <a:off x="2921000" y="171520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7" name="Google Shape;477;p39"/>
            <p:cNvCxnSpPr/>
            <p:nvPr/>
          </p:nvCxnSpPr>
          <p:spPr>
            <a:xfrm>
              <a:off x="2921000" y="191252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8" name="Google Shape;478;p39"/>
            <p:cNvCxnSpPr/>
            <p:nvPr/>
          </p:nvCxnSpPr>
          <p:spPr>
            <a:xfrm>
              <a:off x="2921000" y="210985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9" name="Google Shape;479;p39"/>
            <p:cNvCxnSpPr/>
            <p:nvPr/>
          </p:nvCxnSpPr>
          <p:spPr>
            <a:xfrm>
              <a:off x="2921000" y="230717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80" name="Google Shape;480;p39"/>
            <p:cNvCxnSpPr/>
            <p:nvPr/>
          </p:nvCxnSpPr>
          <p:spPr>
            <a:xfrm>
              <a:off x="2921000" y="92590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sp>
          <p:nvSpPr>
            <p:cNvPr id="481" name="Google Shape;481;p39"/>
            <p:cNvSpPr/>
            <p:nvPr/>
          </p:nvSpPr>
          <p:spPr>
            <a:xfrm>
              <a:off x="2910887" y="730475"/>
              <a:ext cx="3322102" cy="1785462"/>
            </a:xfrm>
            <a:prstGeom prst="roundRect">
              <a:avLst>
                <a:gd name="adj" fmla="val 15644"/>
              </a:avLst>
            </a:prstGeom>
            <a:noFill/>
            <a:ln w="38100" cap="flat" cmpd="sng">
              <a:solidFill>
                <a:schemeClr val="accent2"/>
              </a:solidFill>
              <a:prstDash val="solid"/>
              <a:round/>
              <a:headEnd type="none" w="sm" len="sm"/>
              <a:tailEnd type="none" w="sm" len="sm"/>
            </a:ln>
            <a:effectLst>
              <a:outerShdw blurRad="142875" algn="bl" rotWithShape="0">
                <a:schemeClr val="accent2"/>
              </a:outerShdw>
              <a:reflection stA="37000" endPos="30000" dist="2286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9"/>
          <p:cNvSpPr/>
          <p:nvPr/>
        </p:nvSpPr>
        <p:spPr>
          <a:xfrm>
            <a:off x="3973050" y="1024263"/>
            <a:ext cx="1197900" cy="11979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txBox="1">
            <a:spLocks noGrp="1"/>
          </p:cNvSpPr>
          <p:nvPr>
            <p:ph type="title"/>
          </p:nvPr>
        </p:nvSpPr>
        <p:spPr>
          <a:xfrm>
            <a:off x="2793450" y="2806000"/>
            <a:ext cx="3557100" cy="57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a:t>
            </a:r>
            <a:endParaRPr/>
          </a:p>
        </p:txBody>
      </p:sp>
      <p:grpSp>
        <p:nvGrpSpPr>
          <p:cNvPr id="485" name="Google Shape;485;p39"/>
          <p:cNvGrpSpPr/>
          <p:nvPr/>
        </p:nvGrpSpPr>
        <p:grpSpPr>
          <a:xfrm>
            <a:off x="4219177" y="1289176"/>
            <a:ext cx="705546" cy="668393"/>
            <a:chOff x="2733950" y="4040500"/>
            <a:chExt cx="300975" cy="285175"/>
          </a:xfrm>
        </p:grpSpPr>
        <p:sp>
          <p:nvSpPr>
            <p:cNvPr id="486" name="Google Shape;486;p39"/>
            <p:cNvSpPr/>
            <p:nvPr/>
          </p:nvSpPr>
          <p:spPr>
            <a:xfrm>
              <a:off x="2733950" y="4087525"/>
              <a:ext cx="59575" cy="59575"/>
            </a:xfrm>
            <a:custGeom>
              <a:avLst/>
              <a:gdLst/>
              <a:ahLst/>
              <a:cxnLst/>
              <a:rect l="l" t="t" r="r" b="b"/>
              <a:pathLst>
                <a:path w="2383" h="2383" extrusionOk="0">
                  <a:moveTo>
                    <a:pt x="1192" y="1"/>
                  </a:moveTo>
                  <a:cubicBezTo>
                    <a:pt x="1001" y="1"/>
                    <a:pt x="834" y="156"/>
                    <a:pt x="834" y="358"/>
                  </a:cubicBezTo>
                  <a:lnTo>
                    <a:pt x="834" y="834"/>
                  </a:lnTo>
                  <a:lnTo>
                    <a:pt x="358" y="834"/>
                  </a:lnTo>
                  <a:cubicBezTo>
                    <a:pt x="168" y="834"/>
                    <a:pt x="1" y="989"/>
                    <a:pt x="1" y="1192"/>
                  </a:cubicBezTo>
                  <a:cubicBezTo>
                    <a:pt x="1" y="1382"/>
                    <a:pt x="168" y="1549"/>
                    <a:pt x="358" y="1549"/>
                  </a:cubicBezTo>
                  <a:lnTo>
                    <a:pt x="834" y="1549"/>
                  </a:lnTo>
                  <a:lnTo>
                    <a:pt x="834" y="2025"/>
                  </a:lnTo>
                  <a:cubicBezTo>
                    <a:pt x="834" y="2216"/>
                    <a:pt x="1001" y="2382"/>
                    <a:pt x="1192" y="2382"/>
                  </a:cubicBezTo>
                  <a:cubicBezTo>
                    <a:pt x="1382" y="2382"/>
                    <a:pt x="1549" y="2216"/>
                    <a:pt x="1549" y="2025"/>
                  </a:cubicBezTo>
                  <a:lnTo>
                    <a:pt x="1549" y="1549"/>
                  </a:lnTo>
                  <a:lnTo>
                    <a:pt x="2025" y="1549"/>
                  </a:lnTo>
                  <a:cubicBezTo>
                    <a:pt x="2215" y="1549"/>
                    <a:pt x="2382" y="1382"/>
                    <a:pt x="2382" y="1192"/>
                  </a:cubicBezTo>
                  <a:cubicBezTo>
                    <a:pt x="2382" y="989"/>
                    <a:pt x="2215" y="834"/>
                    <a:pt x="2025" y="834"/>
                  </a:cubicBezTo>
                  <a:lnTo>
                    <a:pt x="1549" y="834"/>
                  </a:lnTo>
                  <a:lnTo>
                    <a:pt x="1549" y="358"/>
                  </a:lnTo>
                  <a:cubicBezTo>
                    <a:pt x="1549" y="156"/>
                    <a:pt x="1382" y="1"/>
                    <a:pt x="1192"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2818800" y="4040500"/>
              <a:ext cx="59850" cy="59575"/>
            </a:xfrm>
            <a:custGeom>
              <a:avLst/>
              <a:gdLst/>
              <a:ahLst/>
              <a:cxnLst/>
              <a:rect l="l" t="t" r="r" b="b"/>
              <a:pathLst>
                <a:path w="2394" h="2383" extrusionOk="0">
                  <a:moveTo>
                    <a:pt x="1191" y="1"/>
                  </a:moveTo>
                  <a:cubicBezTo>
                    <a:pt x="1000" y="1"/>
                    <a:pt x="834" y="167"/>
                    <a:pt x="834" y="358"/>
                  </a:cubicBezTo>
                  <a:lnTo>
                    <a:pt x="834" y="834"/>
                  </a:lnTo>
                  <a:lnTo>
                    <a:pt x="357" y="834"/>
                  </a:lnTo>
                  <a:cubicBezTo>
                    <a:pt x="167" y="834"/>
                    <a:pt x="0" y="1001"/>
                    <a:pt x="0" y="1191"/>
                  </a:cubicBezTo>
                  <a:cubicBezTo>
                    <a:pt x="0" y="1382"/>
                    <a:pt x="167" y="1549"/>
                    <a:pt x="369" y="1549"/>
                  </a:cubicBezTo>
                  <a:lnTo>
                    <a:pt x="846" y="1549"/>
                  </a:lnTo>
                  <a:lnTo>
                    <a:pt x="846" y="2025"/>
                  </a:lnTo>
                  <a:cubicBezTo>
                    <a:pt x="846" y="2215"/>
                    <a:pt x="1012" y="2382"/>
                    <a:pt x="1203" y="2382"/>
                  </a:cubicBezTo>
                  <a:cubicBezTo>
                    <a:pt x="1405" y="2382"/>
                    <a:pt x="1560" y="2215"/>
                    <a:pt x="1560" y="2025"/>
                  </a:cubicBezTo>
                  <a:lnTo>
                    <a:pt x="1560" y="1549"/>
                  </a:lnTo>
                  <a:lnTo>
                    <a:pt x="2036" y="1549"/>
                  </a:lnTo>
                  <a:cubicBezTo>
                    <a:pt x="2239" y="1549"/>
                    <a:pt x="2393" y="1382"/>
                    <a:pt x="2393" y="1191"/>
                  </a:cubicBezTo>
                  <a:cubicBezTo>
                    <a:pt x="2393" y="1001"/>
                    <a:pt x="2239" y="834"/>
                    <a:pt x="2036" y="834"/>
                  </a:cubicBezTo>
                  <a:lnTo>
                    <a:pt x="1548" y="834"/>
                  </a:lnTo>
                  <a:lnTo>
                    <a:pt x="1548" y="358"/>
                  </a:lnTo>
                  <a:cubicBezTo>
                    <a:pt x="1548" y="167"/>
                    <a:pt x="1381" y="1"/>
                    <a:pt x="1191"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p:nvPr/>
          </p:nvSpPr>
          <p:spPr>
            <a:xfrm>
              <a:off x="2975350" y="4266125"/>
              <a:ext cx="59575" cy="59550"/>
            </a:xfrm>
            <a:custGeom>
              <a:avLst/>
              <a:gdLst/>
              <a:ahLst/>
              <a:cxnLst/>
              <a:rect l="l" t="t" r="r" b="b"/>
              <a:pathLst>
                <a:path w="2383" h="2382" extrusionOk="0">
                  <a:moveTo>
                    <a:pt x="1192" y="1"/>
                  </a:moveTo>
                  <a:cubicBezTo>
                    <a:pt x="1001" y="1"/>
                    <a:pt x="834" y="155"/>
                    <a:pt x="834" y="358"/>
                  </a:cubicBezTo>
                  <a:lnTo>
                    <a:pt x="834" y="834"/>
                  </a:lnTo>
                  <a:lnTo>
                    <a:pt x="358" y="834"/>
                  </a:lnTo>
                  <a:cubicBezTo>
                    <a:pt x="168" y="834"/>
                    <a:pt x="1" y="989"/>
                    <a:pt x="1" y="1191"/>
                  </a:cubicBezTo>
                  <a:cubicBezTo>
                    <a:pt x="1" y="1382"/>
                    <a:pt x="168" y="1549"/>
                    <a:pt x="358" y="1549"/>
                  </a:cubicBezTo>
                  <a:lnTo>
                    <a:pt x="834" y="1549"/>
                  </a:lnTo>
                  <a:lnTo>
                    <a:pt x="834" y="2025"/>
                  </a:lnTo>
                  <a:cubicBezTo>
                    <a:pt x="834" y="2215"/>
                    <a:pt x="1001" y="2382"/>
                    <a:pt x="1192" y="2382"/>
                  </a:cubicBezTo>
                  <a:cubicBezTo>
                    <a:pt x="1382" y="2382"/>
                    <a:pt x="1549" y="2215"/>
                    <a:pt x="1549" y="2025"/>
                  </a:cubicBezTo>
                  <a:lnTo>
                    <a:pt x="1549" y="1549"/>
                  </a:lnTo>
                  <a:lnTo>
                    <a:pt x="2025" y="1549"/>
                  </a:lnTo>
                  <a:cubicBezTo>
                    <a:pt x="2215" y="1549"/>
                    <a:pt x="2382" y="1382"/>
                    <a:pt x="2382" y="1191"/>
                  </a:cubicBezTo>
                  <a:cubicBezTo>
                    <a:pt x="2382" y="989"/>
                    <a:pt x="2227" y="834"/>
                    <a:pt x="2025" y="834"/>
                  </a:cubicBezTo>
                  <a:lnTo>
                    <a:pt x="1549" y="834"/>
                  </a:lnTo>
                  <a:lnTo>
                    <a:pt x="1549" y="358"/>
                  </a:lnTo>
                  <a:cubicBezTo>
                    <a:pt x="1549" y="155"/>
                    <a:pt x="1382" y="1"/>
                    <a:pt x="1192"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9"/>
            <p:cNvSpPr/>
            <p:nvPr/>
          </p:nvSpPr>
          <p:spPr>
            <a:xfrm>
              <a:off x="2784550" y="4117900"/>
              <a:ext cx="216725" cy="202550"/>
            </a:xfrm>
            <a:custGeom>
              <a:avLst/>
              <a:gdLst/>
              <a:ahLst/>
              <a:cxnLst/>
              <a:rect l="l" t="t" r="r" b="b"/>
              <a:pathLst>
                <a:path w="8669" h="8102" extrusionOk="0">
                  <a:moveTo>
                    <a:pt x="3013" y="703"/>
                  </a:moveTo>
                  <a:lnTo>
                    <a:pt x="2597" y="2608"/>
                  </a:lnTo>
                  <a:lnTo>
                    <a:pt x="965" y="2608"/>
                  </a:lnTo>
                  <a:lnTo>
                    <a:pt x="2132" y="703"/>
                  </a:lnTo>
                  <a:close/>
                  <a:moveTo>
                    <a:pt x="4883" y="703"/>
                  </a:moveTo>
                  <a:lnTo>
                    <a:pt x="5299" y="2608"/>
                  </a:lnTo>
                  <a:lnTo>
                    <a:pt x="3311" y="2608"/>
                  </a:lnTo>
                  <a:lnTo>
                    <a:pt x="3728" y="703"/>
                  </a:lnTo>
                  <a:close/>
                  <a:moveTo>
                    <a:pt x="6490" y="703"/>
                  </a:moveTo>
                  <a:lnTo>
                    <a:pt x="7657" y="2608"/>
                  </a:lnTo>
                  <a:lnTo>
                    <a:pt x="6026" y="2608"/>
                  </a:lnTo>
                  <a:lnTo>
                    <a:pt x="5609" y="703"/>
                  </a:lnTo>
                  <a:close/>
                  <a:moveTo>
                    <a:pt x="2620" y="3322"/>
                  </a:moveTo>
                  <a:lnTo>
                    <a:pt x="3490" y="6192"/>
                  </a:lnTo>
                  <a:lnTo>
                    <a:pt x="1108" y="3322"/>
                  </a:lnTo>
                  <a:close/>
                  <a:moveTo>
                    <a:pt x="7538" y="3322"/>
                  </a:moveTo>
                  <a:lnTo>
                    <a:pt x="5156" y="6192"/>
                  </a:lnTo>
                  <a:lnTo>
                    <a:pt x="6014" y="3322"/>
                  </a:lnTo>
                  <a:close/>
                  <a:moveTo>
                    <a:pt x="5275" y="3322"/>
                  </a:moveTo>
                  <a:lnTo>
                    <a:pt x="4299" y="6525"/>
                  </a:lnTo>
                  <a:lnTo>
                    <a:pt x="3347" y="3322"/>
                  </a:lnTo>
                  <a:close/>
                  <a:moveTo>
                    <a:pt x="1966" y="0"/>
                  </a:moveTo>
                  <a:cubicBezTo>
                    <a:pt x="1846" y="0"/>
                    <a:pt x="1727" y="60"/>
                    <a:pt x="1668" y="167"/>
                  </a:cubicBezTo>
                  <a:lnTo>
                    <a:pt x="72" y="2775"/>
                  </a:lnTo>
                  <a:cubicBezTo>
                    <a:pt x="1" y="2906"/>
                    <a:pt x="1" y="3072"/>
                    <a:pt x="108" y="3191"/>
                  </a:cubicBezTo>
                  <a:cubicBezTo>
                    <a:pt x="132" y="3215"/>
                    <a:pt x="4085" y="7978"/>
                    <a:pt x="4085" y="7978"/>
                  </a:cubicBezTo>
                  <a:cubicBezTo>
                    <a:pt x="4132" y="8059"/>
                    <a:pt x="4219" y="8101"/>
                    <a:pt x="4312" y="8101"/>
                  </a:cubicBezTo>
                  <a:cubicBezTo>
                    <a:pt x="4409" y="8101"/>
                    <a:pt x="4512" y="8057"/>
                    <a:pt x="4585" y="7966"/>
                  </a:cubicBezTo>
                  <a:lnTo>
                    <a:pt x="8562" y="3191"/>
                  </a:lnTo>
                  <a:cubicBezTo>
                    <a:pt x="8645" y="3072"/>
                    <a:pt x="8669" y="2906"/>
                    <a:pt x="8585" y="2775"/>
                  </a:cubicBezTo>
                  <a:lnTo>
                    <a:pt x="7002" y="167"/>
                  </a:lnTo>
                  <a:cubicBezTo>
                    <a:pt x="6942" y="60"/>
                    <a:pt x="6823" y="0"/>
                    <a:pt x="6704" y="0"/>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9"/>
          <p:cNvSpPr/>
          <p:nvPr/>
        </p:nvSpPr>
        <p:spPr>
          <a:xfrm>
            <a:off x="2008376" y="953731"/>
            <a:ext cx="407800" cy="382249"/>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p:nvPr/>
        </p:nvSpPr>
        <p:spPr>
          <a:xfrm rot="1083225">
            <a:off x="8534947" y="2747406"/>
            <a:ext cx="698450" cy="1233764"/>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rot="-1865464">
            <a:off x="283824" y="-415294"/>
            <a:ext cx="858549" cy="1430650"/>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lt1"/>
          </a:solidFill>
          <a:ln>
            <a:noFill/>
          </a:ln>
          <a:effectLst>
            <a:outerShdw blurRad="1143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2114471" y="1678296"/>
            <a:ext cx="195600" cy="195600"/>
          </a:xfrm>
          <a:prstGeom prst="ellipse">
            <a:avLst/>
          </a:prstGeom>
          <a:noFill/>
          <a:ln w="38100"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rot="1650267">
            <a:off x="1332136" y="1355652"/>
            <a:ext cx="57888" cy="535135"/>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7706897" y="1881072"/>
            <a:ext cx="304016" cy="37965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rot="6189788">
            <a:off x="7317506" y="2660564"/>
            <a:ext cx="393419" cy="368764"/>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a:off x="1453725" y="801625"/>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6968900" y="2459325"/>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8100321" y="2473946"/>
            <a:ext cx="195600" cy="195600"/>
          </a:xfrm>
          <a:prstGeom prst="ellipse">
            <a:avLst/>
          </a:prstGeom>
          <a:noFill/>
          <a:ln w="38100"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6852075" y="1420650"/>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409072" y="1335972"/>
            <a:ext cx="304016" cy="37965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rot="6653440">
            <a:off x="6278082" y="1355797"/>
            <a:ext cx="57889" cy="535140"/>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54;p38">
            <a:extLst>
              <a:ext uri="{FF2B5EF4-FFF2-40B4-BE49-F238E27FC236}">
                <a16:creationId xmlns:a16="http://schemas.microsoft.com/office/drawing/2014/main" id="{F889A277-EBB5-A2BA-E6B2-C909DEB1399E}"/>
              </a:ext>
            </a:extLst>
          </p:cNvPr>
          <p:cNvSpPr txBox="1">
            <a:spLocks/>
          </p:cNvSpPr>
          <p:nvPr/>
        </p:nvSpPr>
        <p:spPr>
          <a:xfrm>
            <a:off x="2902251" y="3244279"/>
            <a:ext cx="3589725" cy="119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1pPr>
            <a:lvl2pPr marL="914400" marR="0" lvl="1"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2pPr>
            <a:lvl3pPr marL="1371600" marR="0" lvl="2"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3pPr>
            <a:lvl4pPr marL="1828800" marR="0" lvl="3"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4pPr>
            <a:lvl5pPr marL="2286000" marR="0" lvl="4"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5pPr>
            <a:lvl6pPr marL="2743200" marR="0" lvl="5"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6pPr>
            <a:lvl7pPr marL="3200400" marR="0" lvl="6"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7pPr>
            <a:lvl8pPr marL="3657600" marR="0" lvl="7"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8pPr>
            <a:lvl9pPr marL="4114800" marR="0" lvl="8"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9pPr>
          </a:lstStyle>
          <a:p>
            <a:pPr marL="127000" indent="0"/>
            <a:r>
              <a:rPr lang="en-US" sz="1200" dirty="0">
                <a:solidFill>
                  <a:schemeClr val="bg1"/>
                </a:solidFill>
                <a:latin typeface="IBM Plex Sans" panose="020B0503050203000203" pitchFamily="34" charset="0"/>
              </a:rPr>
              <a:t>SELECT     </a:t>
            </a:r>
            <a:r>
              <a:rPr lang="en-US" sz="1200" dirty="0" err="1">
                <a:solidFill>
                  <a:schemeClr val="bg1"/>
                </a:solidFill>
                <a:latin typeface="IBM Plex Sans" panose="020B0503050203000203" pitchFamily="34" charset="0"/>
              </a:rPr>
              <a:t>contributing_factor</a:t>
            </a:r>
            <a:r>
              <a:rPr lang="en-US" sz="1200" dirty="0">
                <a:solidFill>
                  <a:schemeClr val="bg1"/>
                </a:solidFill>
                <a:latin typeface="IBM Plex Sans" panose="020B0503050203000203" pitchFamily="34" charset="0"/>
              </a:rPr>
              <a:t>,     COUNT(*) AS </a:t>
            </a:r>
            <a:r>
              <a:rPr lang="en-US" sz="1200" dirty="0" err="1">
                <a:solidFill>
                  <a:schemeClr val="bg1"/>
                </a:solidFill>
                <a:latin typeface="IBM Plex Sans" panose="020B0503050203000203" pitchFamily="34" charset="0"/>
              </a:rPr>
              <a:t>accident_count</a:t>
            </a:r>
            <a:r>
              <a:rPr lang="en-US" sz="1200" dirty="0">
                <a:solidFill>
                  <a:schemeClr val="bg1"/>
                </a:solidFill>
                <a:latin typeface="IBM Plex Sans" panose="020B0503050203000203" pitchFamily="34" charset="0"/>
              </a:rPr>
              <a:t> FROM     </a:t>
            </a:r>
            <a:r>
              <a:rPr lang="en-US" sz="1200" dirty="0" err="1">
                <a:solidFill>
                  <a:schemeClr val="bg1"/>
                </a:solidFill>
                <a:latin typeface="IBM Plex Sans" panose="020B0503050203000203" pitchFamily="34" charset="0"/>
              </a:rPr>
              <a:t>NYC_Collisions</a:t>
            </a:r>
            <a:endParaRPr lang="en-US" sz="1200" dirty="0">
              <a:solidFill>
                <a:schemeClr val="bg1"/>
              </a:solidFill>
              <a:latin typeface="IBM Plex Sans" panose="020B0503050203000203" pitchFamily="34" charset="0"/>
            </a:endParaRPr>
          </a:p>
          <a:p>
            <a:pPr marL="127000" indent="0"/>
            <a:r>
              <a:rPr lang="en-US" sz="1200" dirty="0">
                <a:solidFill>
                  <a:schemeClr val="bg1"/>
                </a:solidFill>
                <a:latin typeface="IBM Plex Sans" panose="020B0503050203000203" pitchFamily="34" charset="0"/>
              </a:rPr>
              <a:t>GROUP BY     </a:t>
            </a:r>
            <a:r>
              <a:rPr lang="en-US" sz="1200" dirty="0" err="1">
                <a:solidFill>
                  <a:schemeClr val="bg1"/>
                </a:solidFill>
                <a:latin typeface="IBM Plex Sans" panose="020B0503050203000203" pitchFamily="34" charset="0"/>
              </a:rPr>
              <a:t>contributing_factor</a:t>
            </a:r>
            <a:r>
              <a:rPr lang="en-US" sz="1200" dirty="0">
                <a:solidFill>
                  <a:schemeClr val="bg1"/>
                </a:solidFill>
                <a:latin typeface="IBM Plex Sans" panose="020B0503050203000203" pitchFamily="34" charset="0"/>
              </a:rPr>
              <a:t> </a:t>
            </a:r>
          </a:p>
          <a:p>
            <a:pPr marL="127000" indent="0"/>
            <a:r>
              <a:rPr lang="en-US" sz="1200" dirty="0">
                <a:solidFill>
                  <a:schemeClr val="bg1"/>
                </a:solidFill>
                <a:latin typeface="IBM Plex Sans" panose="020B0503050203000203" pitchFamily="34" charset="0"/>
              </a:rPr>
              <a:t>ORDER BY     </a:t>
            </a:r>
            <a:r>
              <a:rPr lang="en-US" sz="1200" dirty="0" err="1">
                <a:solidFill>
                  <a:schemeClr val="bg1"/>
                </a:solidFill>
                <a:latin typeface="IBM Plex Sans" panose="020B0503050203000203" pitchFamily="34" charset="0"/>
              </a:rPr>
              <a:t>accident_count</a:t>
            </a:r>
            <a:r>
              <a:rPr lang="en-US" sz="1200" dirty="0">
                <a:solidFill>
                  <a:schemeClr val="bg1"/>
                </a:solidFill>
                <a:latin typeface="IBM Plex Sans" panose="020B0503050203000203" pitchFamily="34" charset="0"/>
              </a:rPr>
              <a:t> DESC LIMIT 1;</a:t>
            </a:r>
          </a:p>
        </p:txBody>
      </p:sp>
      <p:pic>
        <p:nvPicPr>
          <p:cNvPr id="5" name="Picture 4">
            <a:extLst>
              <a:ext uri="{FF2B5EF4-FFF2-40B4-BE49-F238E27FC236}">
                <a16:creationId xmlns:a16="http://schemas.microsoft.com/office/drawing/2014/main" id="{48D2E110-C925-98B2-8D84-B3525166C8C3}"/>
              </a:ext>
            </a:extLst>
          </p:cNvPr>
          <p:cNvPicPr>
            <a:picLocks noChangeAspect="1"/>
          </p:cNvPicPr>
          <p:nvPr/>
        </p:nvPicPr>
        <p:blipFill>
          <a:blip r:embed="rId3"/>
          <a:stretch>
            <a:fillRect/>
          </a:stretch>
        </p:blipFill>
        <p:spPr>
          <a:xfrm>
            <a:off x="2953675" y="771889"/>
            <a:ext cx="3246692" cy="1714312"/>
          </a:xfrm>
          <a:prstGeom prst="flowChartAlternateProcess">
            <a:avLst/>
          </a:prstGeom>
        </p:spPr>
      </p:pic>
      <p:sp>
        <p:nvSpPr>
          <p:cNvPr id="6" name="Google Shape;483;p39">
            <a:extLst>
              <a:ext uri="{FF2B5EF4-FFF2-40B4-BE49-F238E27FC236}">
                <a16:creationId xmlns:a16="http://schemas.microsoft.com/office/drawing/2014/main" id="{62F08E2F-D391-2017-554D-5D1CEF26105E}"/>
              </a:ext>
            </a:extLst>
          </p:cNvPr>
          <p:cNvSpPr txBox="1">
            <a:spLocks/>
          </p:cNvSpPr>
          <p:nvPr/>
        </p:nvSpPr>
        <p:spPr>
          <a:xfrm>
            <a:off x="174353" y="3427876"/>
            <a:ext cx="1940118" cy="501388"/>
          </a:xfrm>
          <a:prstGeom prst="rect">
            <a:avLst/>
          </a:prstGeom>
          <a:noFill/>
          <a:ln>
            <a:noFill/>
          </a:ln>
          <a:effectLst>
            <a:outerShdw blurRad="57150" algn="bl" rotWithShape="0">
              <a:srgbClr val="FFFFFF"/>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1pPr>
            <a:lvl2pPr marR="0" lvl="1"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2pPr>
            <a:lvl3pPr marR="0" lvl="2"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3pPr>
            <a:lvl4pPr marR="0" lvl="3"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4pPr>
            <a:lvl5pPr marR="0" lvl="4"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5pPr>
            <a:lvl6pPr marR="0" lvl="5"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6pPr>
            <a:lvl7pPr marR="0" lvl="6"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7pPr>
            <a:lvl8pPr marR="0" lvl="7"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8pPr>
            <a:lvl9pPr marR="0" lvl="8"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9pPr>
          </a:lstStyle>
          <a:p>
            <a:r>
              <a:rPr lang="en-US" sz="1400" dirty="0"/>
              <a:t>For all accidents</a:t>
            </a:r>
          </a:p>
        </p:txBody>
      </p:sp>
      <p:sp>
        <p:nvSpPr>
          <p:cNvPr id="7" name="Arrow: Right 6">
            <a:extLst>
              <a:ext uri="{FF2B5EF4-FFF2-40B4-BE49-F238E27FC236}">
                <a16:creationId xmlns:a16="http://schemas.microsoft.com/office/drawing/2014/main" id="{46E87283-420F-5B4B-08CC-7208150D7C8F}"/>
              </a:ext>
            </a:extLst>
          </p:cNvPr>
          <p:cNvSpPr/>
          <p:nvPr/>
        </p:nvSpPr>
        <p:spPr>
          <a:xfrm>
            <a:off x="2195631" y="3573955"/>
            <a:ext cx="407800" cy="312234"/>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Tree>
    <p:extLst>
      <p:ext uri="{BB962C8B-B14F-4D97-AF65-F5344CB8AC3E}">
        <p14:creationId xmlns:p14="http://schemas.microsoft.com/office/powerpoint/2010/main" val="2009631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8"/>
          <p:cNvSpPr/>
          <p:nvPr/>
        </p:nvSpPr>
        <p:spPr>
          <a:xfrm>
            <a:off x="1287300" y="1442549"/>
            <a:ext cx="2258400" cy="2258400"/>
          </a:xfrm>
          <a:prstGeom prst="ellipse">
            <a:avLst/>
          </a:prstGeom>
          <a:noFill/>
          <a:ln w="38100" cap="flat" cmpd="sng">
            <a:solidFill>
              <a:schemeClr val="accent2"/>
            </a:solidFill>
            <a:prstDash val="solid"/>
            <a:round/>
            <a:headEnd type="none" w="sm" len="sm"/>
            <a:tailEnd type="none" w="sm" len="sm"/>
          </a:ln>
          <a:effectLst>
            <a:outerShdw blurRad="142875"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txBox="1">
            <a:spLocks noGrp="1"/>
          </p:cNvSpPr>
          <p:nvPr>
            <p:ph type="title"/>
          </p:nvPr>
        </p:nvSpPr>
        <p:spPr>
          <a:xfrm>
            <a:off x="4370982" y="1365294"/>
            <a:ext cx="3964539" cy="576000"/>
          </a:xfrm>
          <a:prstGeom prst="rect">
            <a:avLst/>
          </a:prstGeom>
        </p:spPr>
        <p:txBody>
          <a:bodyPr spcFirstLastPara="1" wrap="square" lIns="91425" tIns="91425" rIns="91425" bIns="91425" anchor="b" anchorCtr="0">
            <a:noAutofit/>
          </a:bodyPr>
          <a:lstStyle/>
          <a:p>
            <a:pPr algn="l"/>
            <a:r>
              <a:rPr lang="en-US" b="1" i="0" dirty="0">
                <a:solidFill>
                  <a:schemeClr val="bg1"/>
                </a:solidFill>
                <a:effectLst/>
                <a:latin typeface="Lato" panose="020F0502020204030203" pitchFamily="34" charset="0"/>
              </a:rPr>
              <a:t>Observation </a:t>
            </a:r>
          </a:p>
        </p:txBody>
      </p:sp>
      <p:sp>
        <p:nvSpPr>
          <p:cNvPr id="454" name="Google Shape;454;p38"/>
          <p:cNvSpPr txBox="1">
            <a:spLocks noGrp="1"/>
          </p:cNvSpPr>
          <p:nvPr>
            <p:ph type="subTitle" idx="1"/>
          </p:nvPr>
        </p:nvSpPr>
        <p:spPr>
          <a:xfrm>
            <a:off x="3935890" y="1944509"/>
            <a:ext cx="4834725" cy="2584738"/>
          </a:xfrm>
          <a:prstGeom prst="rect">
            <a:avLst/>
          </a:prstGeom>
        </p:spPr>
        <p:txBody>
          <a:bodyPr spcFirstLastPara="1" wrap="square" lIns="91425" tIns="91425" rIns="91425" bIns="91425" anchor="t" anchorCtr="0">
            <a:noAutofit/>
          </a:bodyPr>
          <a:lstStyle/>
          <a:p>
            <a:endParaRPr lang="en-US" sz="1400" b="1" dirty="0"/>
          </a:p>
          <a:p>
            <a:pPr>
              <a:buFont typeface="+mj-lt"/>
              <a:buAutoNum type="arabicPeriod"/>
            </a:pPr>
            <a:r>
              <a:rPr lang="en-US" sz="1400" b="1" dirty="0"/>
              <a:t>Most Common Contributing Factor</a:t>
            </a:r>
            <a:r>
              <a:rPr lang="en-US" sz="1400" dirty="0"/>
              <a:t>:</a:t>
            </a:r>
          </a:p>
          <a:p>
            <a:pPr marL="742950" lvl="1" indent="-285750">
              <a:buFont typeface="+mj-lt"/>
              <a:buAutoNum type="arabicPeriod"/>
            </a:pPr>
            <a:r>
              <a:rPr lang="en-US" sz="1400" b="1" dirty="0"/>
              <a:t>Driver Inattention/Distraction</a:t>
            </a:r>
            <a:r>
              <a:rPr lang="en-US" sz="1400" dirty="0"/>
              <a:t>: This is identified as the leading cause of accidents, with 58,307 incidents attributed to this factor.</a:t>
            </a:r>
          </a:p>
          <a:p>
            <a:r>
              <a:rPr lang="en-US" sz="1200" b="1" dirty="0"/>
              <a:t>Conclusion:</a:t>
            </a:r>
          </a:p>
          <a:p>
            <a:pPr>
              <a:buFont typeface="Arial" panose="020B0604020202020204" pitchFamily="34" charset="0"/>
              <a:buChar char="•"/>
            </a:pPr>
            <a:r>
              <a:rPr lang="en-US" sz="1200" b="1" dirty="0"/>
              <a:t>Significant Cause</a:t>
            </a:r>
            <a:r>
              <a:rPr lang="en-US" sz="1200" dirty="0"/>
              <a:t>: Driver inattention or distraction is a major contributing factor, leading to a large number of accidents.</a:t>
            </a:r>
          </a:p>
          <a:p>
            <a:pPr>
              <a:buFont typeface="Arial" panose="020B0604020202020204" pitchFamily="34" charset="0"/>
              <a:buChar char="•"/>
            </a:pPr>
            <a:r>
              <a:rPr lang="en-US" sz="1200" b="1" dirty="0"/>
              <a:t>Safety Measures</a:t>
            </a:r>
            <a:r>
              <a:rPr lang="en-US" sz="1200" dirty="0"/>
              <a:t>: To address this issue, measures such as public awareness campaigns, stricter enforcement of distracted driving laws, and the use of technology to minimize distractions could be considered</a:t>
            </a:r>
          </a:p>
        </p:txBody>
      </p:sp>
      <p:sp>
        <p:nvSpPr>
          <p:cNvPr id="455" name="Google Shape;455;p38"/>
          <p:cNvSpPr/>
          <p:nvPr/>
        </p:nvSpPr>
        <p:spPr>
          <a:xfrm>
            <a:off x="1437600" y="1592850"/>
            <a:ext cx="1957800" cy="19578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8"/>
          <p:cNvGrpSpPr/>
          <p:nvPr/>
        </p:nvGrpSpPr>
        <p:grpSpPr>
          <a:xfrm>
            <a:off x="2011886" y="2256930"/>
            <a:ext cx="809228" cy="629637"/>
            <a:chOff x="6457650" y="4065500"/>
            <a:chExt cx="303025" cy="235775"/>
          </a:xfrm>
        </p:grpSpPr>
        <p:sp>
          <p:nvSpPr>
            <p:cNvPr id="457" name="Google Shape;457;p38"/>
            <p:cNvSpPr/>
            <p:nvPr/>
          </p:nvSpPr>
          <p:spPr>
            <a:xfrm>
              <a:off x="6534725" y="4114325"/>
              <a:ext cx="81900" cy="136350"/>
            </a:xfrm>
            <a:custGeom>
              <a:avLst/>
              <a:gdLst/>
              <a:ahLst/>
              <a:cxnLst/>
              <a:rect l="l" t="t" r="r" b="b"/>
              <a:pathLst>
                <a:path w="3276" h="5454" extrusionOk="0">
                  <a:moveTo>
                    <a:pt x="1620" y="1"/>
                  </a:moveTo>
                  <a:cubicBezTo>
                    <a:pt x="1430" y="1"/>
                    <a:pt x="1263" y="155"/>
                    <a:pt x="1263" y="358"/>
                  </a:cubicBezTo>
                  <a:lnTo>
                    <a:pt x="1263" y="774"/>
                  </a:lnTo>
                  <a:cubicBezTo>
                    <a:pt x="441" y="774"/>
                    <a:pt x="13" y="1346"/>
                    <a:pt x="13" y="1929"/>
                  </a:cubicBezTo>
                  <a:cubicBezTo>
                    <a:pt x="13" y="2572"/>
                    <a:pt x="537" y="3084"/>
                    <a:pt x="1168" y="3084"/>
                  </a:cubicBezTo>
                  <a:lnTo>
                    <a:pt x="2061" y="3084"/>
                  </a:lnTo>
                  <a:cubicBezTo>
                    <a:pt x="2323" y="3084"/>
                    <a:pt x="2513" y="3287"/>
                    <a:pt x="2513" y="3537"/>
                  </a:cubicBezTo>
                  <a:cubicBezTo>
                    <a:pt x="2513" y="3787"/>
                    <a:pt x="2323" y="3977"/>
                    <a:pt x="2061" y="3977"/>
                  </a:cubicBezTo>
                  <a:lnTo>
                    <a:pt x="1132" y="3977"/>
                  </a:lnTo>
                  <a:cubicBezTo>
                    <a:pt x="953" y="3977"/>
                    <a:pt x="775" y="3894"/>
                    <a:pt x="656" y="3739"/>
                  </a:cubicBezTo>
                  <a:cubicBezTo>
                    <a:pt x="591" y="3661"/>
                    <a:pt x="494" y="3622"/>
                    <a:pt x="394" y="3622"/>
                  </a:cubicBezTo>
                  <a:cubicBezTo>
                    <a:pt x="311" y="3622"/>
                    <a:pt x="226" y="3649"/>
                    <a:pt x="156" y="3703"/>
                  </a:cubicBezTo>
                  <a:cubicBezTo>
                    <a:pt x="13" y="3822"/>
                    <a:pt x="1" y="4037"/>
                    <a:pt x="120" y="4192"/>
                  </a:cubicBezTo>
                  <a:cubicBezTo>
                    <a:pt x="441" y="4596"/>
                    <a:pt x="834" y="4680"/>
                    <a:pt x="1275" y="4680"/>
                  </a:cubicBezTo>
                  <a:lnTo>
                    <a:pt x="1275" y="5096"/>
                  </a:lnTo>
                  <a:cubicBezTo>
                    <a:pt x="1275" y="5287"/>
                    <a:pt x="1441" y="5454"/>
                    <a:pt x="1632" y="5454"/>
                  </a:cubicBezTo>
                  <a:cubicBezTo>
                    <a:pt x="1822" y="5454"/>
                    <a:pt x="1989" y="5287"/>
                    <a:pt x="1989" y="5096"/>
                  </a:cubicBezTo>
                  <a:lnTo>
                    <a:pt x="1989" y="4680"/>
                  </a:lnTo>
                  <a:cubicBezTo>
                    <a:pt x="2799" y="4680"/>
                    <a:pt x="3239" y="4132"/>
                    <a:pt x="3239" y="3525"/>
                  </a:cubicBezTo>
                  <a:cubicBezTo>
                    <a:pt x="3239" y="2918"/>
                    <a:pt x="2727" y="2394"/>
                    <a:pt x="2084" y="2394"/>
                  </a:cubicBezTo>
                  <a:lnTo>
                    <a:pt x="1191" y="2394"/>
                  </a:lnTo>
                  <a:cubicBezTo>
                    <a:pt x="941" y="2394"/>
                    <a:pt x="739" y="2203"/>
                    <a:pt x="739" y="1941"/>
                  </a:cubicBezTo>
                  <a:cubicBezTo>
                    <a:pt x="739" y="1691"/>
                    <a:pt x="941" y="1501"/>
                    <a:pt x="1191" y="1501"/>
                  </a:cubicBezTo>
                  <a:lnTo>
                    <a:pt x="2037" y="1501"/>
                  </a:lnTo>
                  <a:cubicBezTo>
                    <a:pt x="2251" y="1501"/>
                    <a:pt x="2454" y="1620"/>
                    <a:pt x="2573" y="1798"/>
                  </a:cubicBezTo>
                  <a:cubicBezTo>
                    <a:pt x="2641" y="1904"/>
                    <a:pt x="2757" y="1957"/>
                    <a:pt x="2873" y="1957"/>
                  </a:cubicBezTo>
                  <a:cubicBezTo>
                    <a:pt x="2939" y="1957"/>
                    <a:pt x="3004" y="1940"/>
                    <a:pt x="3061" y="1906"/>
                  </a:cubicBezTo>
                  <a:cubicBezTo>
                    <a:pt x="3227" y="1798"/>
                    <a:pt x="3275" y="1572"/>
                    <a:pt x="3168" y="1405"/>
                  </a:cubicBezTo>
                  <a:lnTo>
                    <a:pt x="3168" y="1394"/>
                  </a:lnTo>
                  <a:cubicBezTo>
                    <a:pt x="2918" y="1013"/>
                    <a:pt x="2513" y="774"/>
                    <a:pt x="1977" y="774"/>
                  </a:cubicBezTo>
                  <a:lnTo>
                    <a:pt x="1977" y="358"/>
                  </a:lnTo>
                  <a:cubicBezTo>
                    <a:pt x="1977" y="155"/>
                    <a:pt x="1811" y="1"/>
                    <a:pt x="1620"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6457650" y="4065500"/>
              <a:ext cx="303025" cy="235775"/>
            </a:xfrm>
            <a:custGeom>
              <a:avLst/>
              <a:gdLst/>
              <a:ahLst/>
              <a:cxnLst/>
              <a:rect l="l" t="t" r="r" b="b"/>
              <a:pathLst>
                <a:path w="12121" h="9431" extrusionOk="0">
                  <a:moveTo>
                    <a:pt x="10466" y="1227"/>
                  </a:moveTo>
                  <a:lnTo>
                    <a:pt x="10192" y="5502"/>
                  </a:lnTo>
                  <a:cubicBezTo>
                    <a:pt x="10180" y="5716"/>
                    <a:pt x="10347" y="5871"/>
                    <a:pt x="10549" y="5871"/>
                  </a:cubicBezTo>
                  <a:lnTo>
                    <a:pt x="11001" y="5871"/>
                  </a:lnTo>
                  <a:lnTo>
                    <a:pt x="9561" y="7919"/>
                  </a:lnTo>
                  <a:cubicBezTo>
                    <a:pt x="9347" y="7633"/>
                    <a:pt x="8334" y="6168"/>
                    <a:pt x="8132" y="5871"/>
                  </a:cubicBezTo>
                  <a:lnTo>
                    <a:pt x="8573" y="5871"/>
                  </a:lnTo>
                  <a:cubicBezTo>
                    <a:pt x="8787" y="5871"/>
                    <a:pt x="8942" y="5692"/>
                    <a:pt x="8930" y="5502"/>
                  </a:cubicBezTo>
                  <a:lnTo>
                    <a:pt x="8668" y="1227"/>
                  </a:lnTo>
                  <a:close/>
                  <a:moveTo>
                    <a:pt x="4739" y="680"/>
                  </a:moveTo>
                  <a:cubicBezTo>
                    <a:pt x="6060" y="680"/>
                    <a:pt x="7275" y="1323"/>
                    <a:pt x="8025" y="2406"/>
                  </a:cubicBezTo>
                  <a:lnTo>
                    <a:pt x="8192" y="5180"/>
                  </a:lnTo>
                  <a:lnTo>
                    <a:pt x="7442" y="5180"/>
                  </a:lnTo>
                  <a:cubicBezTo>
                    <a:pt x="7156" y="5180"/>
                    <a:pt x="7001" y="5502"/>
                    <a:pt x="7156" y="5728"/>
                  </a:cubicBezTo>
                  <a:lnTo>
                    <a:pt x="8037" y="6978"/>
                  </a:lnTo>
                  <a:cubicBezTo>
                    <a:pt x="7275" y="8061"/>
                    <a:pt x="6060" y="8716"/>
                    <a:pt x="4739" y="8716"/>
                  </a:cubicBezTo>
                  <a:cubicBezTo>
                    <a:pt x="2512" y="8716"/>
                    <a:pt x="714" y="6918"/>
                    <a:pt x="714" y="4704"/>
                  </a:cubicBezTo>
                  <a:cubicBezTo>
                    <a:pt x="714" y="2489"/>
                    <a:pt x="2512" y="680"/>
                    <a:pt x="4739" y="680"/>
                  </a:cubicBezTo>
                  <a:close/>
                  <a:moveTo>
                    <a:pt x="4715" y="1"/>
                  </a:moveTo>
                  <a:cubicBezTo>
                    <a:pt x="2119" y="1"/>
                    <a:pt x="0" y="2108"/>
                    <a:pt x="0" y="4716"/>
                  </a:cubicBezTo>
                  <a:cubicBezTo>
                    <a:pt x="0" y="7323"/>
                    <a:pt x="2119" y="9431"/>
                    <a:pt x="4715" y="9431"/>
                  </a:cubicBezTo>
                  <a:cubicBezTo>
                    <a:pt x="6168" y="9431"/>
                    <a:pt x="7549" y="8776"/>
                    <a:pt x="8454" y="7609"/>
                  </a:cubicBezTo>
                  <a:lnTo>
                    <a:pt x="9263" y="8752"/>
                  </a:lnTo>
                  <a:cubicBezTo>
                    <a:pt x="9329" y="8847"/>
                    <a:pt x="9436" y="8895"/>
                    <a:pt x="9544" y="8895"/>
                  </a:cubicBezTo>
                  <a:cubicBezTo>
                    <a:pt x="9653" y="8895"/>
                    <a:pt x="9763" y="8847"/>
                    <a:pt x="9835" y="8752"/>
                  </a:cubicBezTo>
                  <a:lnTo>
                    <a:pt x="11954" y="5740"/>
                  </a:lnTo>
                  <a:cubicBezTo>
                    <a:pt x="12121" y="5490"/>
                    <a:pt x="11954" y="5180"/>
                    <a:pt x="11656" y="5180"/>
                  </a:cubicBezTo>
                  <a:lnTo>
                    <a:pt x="10906" y="5180"/>
                  </a:lnTo>
                  <a:lnTo>
                    <a:pt x="11180" y="906"/>
                  </a:lnTo>
                  <a:cubicBezTo>
                    <a:pt x="11192" y="703"/>
                    <a:pt x="11025" y="537"/>
                    <a:pt x="10823" y="537"/>
                  </a:cubicBezTo>
                  <a:lnTo>
                    <a:pt x="8275" y="537"/>
                  </a:lnTo>
                  <a:cubicBezTo>
                    <a:pt x="8073" y="537"/>
                    <a:pt x="7906" y="715"/>
                    <a:pt x="7918" y="906"/>
                  </a:cubicBezTo>
                  <a:lnTo>
                    <a:pt x="7930" y="1263"/>
                  </a:lnTo>
                  <a:cubicBezTo>
                    <a:pt x="7072" y="465"/>
                    <a:pt x="5929" y="1"/>
                    <a:pt x="4715"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8"/>
          <p:cNvSpPr/>
          <p:nvPr/>
        </p:nvSpPr>
        <p:spPr>
          <a:xfrm flipH="1">
            <a:off x="789439" y="2759534"/>
            <a:ext cx="1015791" cy="954689"/>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rot="1857768" flipH="1">
            <a:off x="181659" y="-469466"/>
            <a:ext cx="937151" cy="1558071"/>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flipH="1">
            <a:off x="1386813" y="910470"/>
            <a:ext cx="337487" cy="419404"/>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flipH="1">
            <a:off x="-155227" y="2383976"/>
            <a:ext cx="403450" cy="375550"/>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rot="1829653" flipH="1">
            <a:off x="3269989" y="3704509"/>
            <a:ext cx="337049" cy="419926"/>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flipH="1">
            <a:off x="3829214" y="2842650"/>
            <a:ext cx="1527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flipH="1">
            <a:off x="2321848" y="6866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flipH="1">
            <a:off x="636748" y="16532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34A9BC4C-A6CC-D4CA-F094-AA2C6F5200D4}"/>
              </a:ext>
            </a:extLst>
          </p:cNvPr>
          <p:cNvPicPr>
            <a:picLocks noChangeAspect="1"/>
          </p:cNvPicPr>
          <p:nvPr/>
        </p:nvPicPr>
        <p:blipFill>
          <a:blip r:embed="rId3"/>
          <a:stretch>
            <a:fillRect/>
          </a:stretch>
        </p:blipFill>
        <p:spPr>
          <a:xfrm>
            <a:off x="1460518" y="1665933"/>
            <a:ext cx="1892350" cy="1851493"/>
          </a:xfrm>
          <a:prstGeom prst="flowChartConnector">
            <a:avLst/>
          </a:prstGeom>
        </p:spPr>
      </p:pic>
    </p:spTree>
    <p:extLst>
      <p:ext uri="{BB962C8B-B14F-4D97-AF65-F5344CB8AC3E}">
        <p14:creationId xmlns:p14="http://schemas.microsoft.com/office/powerpoint/2010/main" val="4281224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grpSp>
        <p:nvGrpSpPr>
          <p:cNvPr id="471" name="Google Shape;471;p39"/>
          <p:cNvGrpSpPr/>
          <p:nvPr/>
        </p:nvGrpSpPr>
        <p:grpSpPr>
          <a:xfrm>
            <a:off x="2818716" y="635009"/>
            <a:ext cx="3506580" cy="1976408"/>
            <a:chOff x="2818716" y="635009"/>
            <a:chExt cx="3506580" cy="1976408"/>
          </a:xfrm>
        </p:grpSpPr>
        <p:sp>
          <p:nvSpPr>
            <p:cNvPr id="472" name="Google Shape;472;p39"/>
            <p:cNvSpPr/>
            <p:nvPr/>
          </p:nvSpPr>
          <p:spPr>
            <a:xfrm>
              <a:off x="2818716" y="635009"/>
              <a:ext cx="3506580" cy="1976408"/>
            </a:xfrm>
            <a:prstGeom prst="roundRect">
              <a:avLst>
                <a:gd name="adj" fmla="val 16983"/>
              </a:avLst>
            </a:prstGeom>
            <a:solidFill>
              <a:srgbClr val="0F1524">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 name="Google Shape;473;p39"/>
            <p:cNvCxnSpPr/>
            <p:nvPr/>
          </p:nvCxnSpPr>
          <p:spPr>
            <a:xfrm>
              <a:off x="2921000" y="112322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4" name="Google Shape;474;p39"/>
            <p:cNvCxnSpPr/>
            <p:nvPr/>
          </p:nvCxnSpPr>
          <p:spPr>
            <a:xfrm>
              <a:off x="2921000" y="132055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5" name="Google Shape;475;p39"/>
            <p:cNvCxnSpPr/>
            <p:nvPr/>
          </p:nvCxnSpPr>
          <p:spPr>
            <a:xfrm>
              <a:off x="2921000" y="151787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6" name="Google Shape;476;p39"/>
            <p:cNvCxnSpPr/>
            <p:nvPr/>
          </p:nvCxnSpPr>
          <p:spPr>
            <a:xfrm>
              <a:off x="2921000" y="171520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7" name="Google Shape;477;p39"/>
            <p:cNvCxnSpPr/>
            <p:nvPr/>
          </p:nvCxnSpPr>
          <p:spPr>
            <a:xfrm>
              <a:off x="2921000" y="191252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8" name="Google Shape;478;p39"/>
            <p:cNvCxnSpPr/>
            <p:nvPr/>
          </p:nvCxnSpPr>
          <p:spPr>
            <a:xfrm>
              <a:off x="2921000" y="210985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79" name="Google Shape;479;p39"/>
            <p:cNvCxnSpPr/>
            <p:nvPr/>
          </p:nvCxnSpPr>
          <p:spPr>
            <a:xfrm>
              <a:off x="2921000" y="2307175"/>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cxnSp>
          <p:nvCxnSpPr>
            <p:cNvPr id="480" name="Google Shape;480;p39"/>
            <p:cNvCxnSpPr/>
            <p:nvPr/>
          </p:nvCxnSpPr>
          <p:spPr>
            <a:xfrm>
              <a:off x="2921000" y="925900"/>
              <a:ext cx="3309000" cy="0"/>
            </a:xfrm>
            <a:prstGeom prst="straightConnector1">
              <a:avLst/>
            </a:prstGeom>
            <a:noFill/>
            <a:ln w="28575" cap="flat" cmpd="sng">
              <a:solidFill>
                <a:schemeClr val="accent3"/>
              </a:solidFill>
              <a:prstDash val="solid"/>
              <a:round/>
              <a:headEnd type="none" w="med" len="med"/>
              <a:tailEnd type="none" w="med" len="med"/>
            </a:ln>
            <a:effectLst>
              <a:outerShdw blurRad="142875" algn="bl" rotWithShape="0">
                <a:schemeClr val="accent3"/>
              </a:outerShdw>
            </a:effectLst>
          </p:spPr>
        </p:cxnSp>
        <p:sp>
          <p:nvSpPr>
            <p:cNvPr id="481" name="Google Shape;481;p39"/>
            <p:cNvSpPr/>
            <p:nvPr/>
          </p:nvSpPr>
          <p:spPr>
            <a:xfrm>
              <a:off x="2910887" y="730475"/>
              <a:ext cx="3322102" cy="1785462"/>
            </a:xfrm>
            <a:prstGeom prst="roundRect">
              <a:avLst>
                <a:gd name="adj" fmla="val 15644"/>
              </a:avLst>
            </a:prstGeom>
            <a:noFill/>
            <a:ln w="38100" cap="flat" cmpd="sng">
              <a:solidFill>
                <a:schemeClr val="accent2"/>
              </a:solidFill>
              <a:prstDash val="solid"/>
              <a:round/>
              <a:headEnd type="none" w="sm" len="sm"/>
              <a:tailEnd type="none" w="sm" len="sm"/>
            </a:ln>
            <a:effectLst>
              <a:outerShdw blurRad="142875" algn="bl" rotWithShape="0">
                <a:schemeClr val="accent2"/>
              </a:outerShdw>
              <a:reflection stA="37000" endPos="30000" dist="2286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9"/>
          <p:cNvSpPr/>
          <p:nvPr/>
        </p:nvSpPr>
        <p:spPr>
          <a:xfrm>
            <a:off x="3973050" y="1024263"/>
            <a:ext cx="1197900" cy="11979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txBox="1">
            <a:spLocks noGrp="1"/>
          </p:cNvSpPr>
          <p:nvPr>
            <p:ph type="title"/>
          </p:nvPr>
        </p:nvSpPr>
        <p:spPr>
          <a:xfrm>
            <a:off x="2793450" y="2806000"/>
            <a:ext cx="3557100" cy="57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a:t>
            </a:r>
            <a:endParaRPr/>
          </a:p>
        </p:txBody>
      </p:sp>
      <p:grpSp>
        <p:nvGrpSpPr>
          <p:cNvPr id="485" name="Google Shape;485;p39"/>
          <p:cNvGrpSpPr/>
          <p:nvPr/>
        </p:nvGrpSpPr>
        <p:grpSpPr>
          <a:xfrm>
            <a:off x="4219177" y="1289176"/>
            <a:ext cx="705546" cy="668393"/>
            <a:chOff x="2733950" y="4040500"/>
            <a:chExt cx="300975" cy="285175"/>
          </a:xfrm>
        </p:grpSpPr>
        <p:sp>
          <p:nvSpPr>
            <p:cNvPr id="486" name="Google Shape;486;p39"/>
            <p:cNvSpPr/>
            <p:nvPr/>
          </p:nvSpPr>
          <p:spPr>
            <a:xfrm>
              <a:off x="2733950" y="4087525"/>
              <a:ext cx="59575" cy="59575"/>
            </a:xfrm>
            <a:custGeom>
              <a:avLst/>
              <a:gdLst/>
              <a:ahLst/>
              <a:cxnLst/>
              <a:rect l="l" t="t" r="r" b="b"/>
              <a:pathLst>
                <a:path w="2383" h="2383" extrusionOk="0">
                  <a:moveTo>
                    <a:pt x="1192" y="1"/>
                  </a:moveTo>
                  <a:cubicBezTo>
                    <a:pt x="1001" y="1"/>
                    <a:pt x="834" y="156"/>
                    <a:pt x="834" y="358"/>
                  </a:cubicBezTo>
                  <a:lnTo>
                    <a:pt x="834" y="834"/>
                  </a:lnTo>
                  <a:lnTo>
                    <a:pt x="358" y="834"/>
                  </a:lnTo>
                  <a:cubicBezTo>
                    <a:pt x="168" y="834"/>
                    <a:pt x="1" y="989"/>
                    <a:pt x="1" y="1192"/>
                  </a:cubicBezTo>
                  <a:cubicBezTo>
                    <a:pt x="1" y="1382"/>
                    <a:pt x="168" y="1549"/>
                    <a:pt x="358" y="1549"/>
                  </a:cubicBezTo>
                  <a:lnTo>
                    <a:pt x="834" y="1549"/>
                  </a:lnTo>
                  <a:lnTo>
                    <a:pt x="834" y="2025"/>
                  </a:lnTo>
                  <a:cubicBezTo>
                    <a:pt x="834" y="2216"/>
                    <a:pt x="1001" y="2382"/>
                    <a:pt x="1192" y="2382"/>
                  </a:cubicBezTo>
                  <a:cubicBezTo>
                    <a:pt x="1382" y="2382"/>
                    <a:pt x="1549" y="2216"/>
                    <a:pt x="1549" y="2025"/>
                  </a:cubicBezTo>
                  <a:lnTo>
                    <a:pt x="1549" y="1549"/>
                  </a:lnTo>
                  <a:lnTo>
                    <a:pt x="2025" y="1549"/>
                  </a:lnTo>
                  <a:cubicBezTo>
                    <a:pt x="2215" y="1549"/>
                    <a:pt x="2382" y="1382"/>
                    <a:pt x="2382" y="1192"/>
                  </a:cubicBezTo>
                  <a:cubicBezTo>
                    <a:pt x="2382" y="989"/>
                    <a:pt x="2215" y="834"/>
                    <a:pt x="2025" y="834"/>
                  </a:cubicBezTo>
                  <a:lnTo>
                    <a:pt x="1549" y="834"/>
                  </a:lnTo>
                  <a:lnTo>
                    <a:pt x="1549" y="358"/>
                  </a:lnTo>
                  <a:cubicBezTo>
                    <a:pt x="1549" y="156"/>
                    <a:pt x="1382" y="1"/>
                    <a:pt x="1192"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2818800" y="4040500"/>
              <a:ext cx="59850" cy="59575"/>
            </a:xfrm>
            <a:custGeom>
              <a:avLst/>
              <a:gdLst/>
              <a:ahLst/>
              <a:cxnLst/>
              <a:rect l="l" t="t" r="r" b="b"/>
              <a:pathLst>
                <a:path w="2394" h="2383" extrusionOk="0">
                  <a:moveTo>
                    <a:pt x="1191" y="1"/>
                  </a:moveTo>
                  <a:cubicBezTo>
                    <a:pt x="1000" y="1"/>
                    <a:pt x="834" y="167"/>
                    <a:pt x="834" y="358"/>
                  </a:cubicBezTo>
                  <a:lnTo>
                    <a:pt x="834" y="834"/>
                  </a:lnTo>
                  <a:lnTo>
                    <a:pt x="357" y="834"/>
                  </a:lnTo>
                  <a:cubicBezTo>
                    <a:pt x="167" y="834"/>
                    <a:pt x="0" y="1001"/>
                    <a:pt x="0" y="1191"/>
                  </a:cubicBezTo>
                  <a:cubicBezTo>
                    <a:pt x="0" y="1382"/>
                    <a:pt x="167" y="1549"/>
                    <a:pt x="369" y="1549"/>
                  </a:cubicBezTo>
                  <a:lnTo>
                    <a:pt x="846" y="1549"/>
                  </a:lnTo>
                  <a:lnTo>
                    <a:pt x="846" y="2025"/>
                  </a:lnTo>
                  <a:cubicBezTo>
                    <a:pt x="846" y="2215"/>
                    <a:pt x="1012" y="2382"/>
                    <a:pt x="1203" y="2382"/>
                  </a:cubicBezTo>
                  <a:cubicBezTo>
                    <a:pt x="1405" y="2382"/>
                    <a:pt x="1560" y="2215"/>
                    <a:pt x="1560" y="2025"/>
                  </a:cubicBezTo>
                  <a:lnTo>
                    <a:pt x="1560" y="1549"/>
                  </a:lnTo>
                  <a:lnTo>
                    <a:pt x="2036" y="1549"/>
                  </a:lnTo>
                  <a:cubicBezTo>
                    <a:pt x="2239" y="1549"/>
                    <a:pt x="2393" y="1382"/>
                    <a:pt x="2393" y="1191"/>
                  </a:cubicBezTo>
                  <a:cubicBezTo>
                    <a:pt x="2393" y="1001"/>
                    <a:pt x="2239" y="834"/>
                    <a:pt x="2036" y="834"/>
                  </a:cubicBezTo>
                  <a:lnTo>
                    <a:pt x="1548" y="834"/>
                  </a:lnTo>
                  <a:lnTo>
                    <a:pt x="1548" y="358"/>
                  </a:lnTo>
                  <a:cubicBezTo>
                    <a:pt x="1548" y="167"/>
                    <a:pt x="1381" y="1"/>
                    <a:pt x="1191"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p:nvPr/>
          </p:nvSpPr>
          <p:spPr>
            <a:xfrm>
              <a:off x="2975350" y="4266125"/>
              <a:ext cx="59575" cy="59550"/>
            </a:xfrm>
            <a:custGeom>
              <a:avLst/>
              <a:gdLst/>
              <a:ahLst/>
              <a:cxnLst/>
              <a:rect l="l" t="t" r="r" b="b"/>
              <a:pathLst>
                <a:path w="2383" h="2382" extrusionOk="0">
                  <a:moveTo>
                    <a:pt x="1192" y="1"/>
                  </a:moveTo>
                  <a:cubicBezTo>
                    <a:pt x="1001" y="1"/>
                    <a:pt x="834" y="155"/>
                    <a:pt x="834" y="358"/>
                  </a:cubicBezTo>
                  <a:lnTo>
                    <a:pt x="834" y="834"/>
                  </a:lnTo>
                  <a:lnTo>
                    <a:pt x="358" y="834"/>
                  </a:lnTo>
                  <a:cubicBezTo>
                    <a:pt x="168" y="834"/>
                    <a:pt x="1" y="989"/>
                    <a:pt x="1" y="1191"/>
                  </a:cubicBezTo>
                  <a:cubicBezTo>
                    <a:pt x="1" y="1382"/>
                    <a:pt x="168" y="1549"/>
                    <a:pt x="358" y="1549"/>
                  </a:cubicBezTo>
                  <a:lnTo>
                    <a:pt x="834" y="1549"/>
                  </a:lnTo>
                  <a:lnTo>
                    <a:pt x="834" y="2025"/>
                  </a:lnTo>
                  <a:cubicBezTo>
                    <a:pt x="834" y="2215"/>
                    <a:pt x="1001" y="2382"/>
                    <a:pt x="1192" y="2382"/>
                  </a:cubicBezTo>
                  <a:cubicBezTo>
                    <a:pt x="1382" y="2382"/>
                    <a:pt x="1549" y="2215"/>
                    <a:pt x="1549" y="2025"/>
                  </a:cubicBezTo>
                  <a:lnTo>
                    <a:pt x="1549" y="1549"/>
                  </a:lnTo>
                  <a:lnTo>
                    <a:pt x="2025" y="1549"/>
                  </a:lnTo>
                  <a:cubicBezTo>
                    <a:pt x="2215" y="1549"/>
                    <a:pt x="2382" y="1382"/>
                    <a:pt x="2382" y="1191"/>
                  </a:cubicBezTo>
                  <a:cubicBezTo>
                    <a:pt x="2382" y="989"/>
                    <a:pt x="2227" y="834"/>
                    <a:pt x="2025" y="834"/>
                  </a:cubicBezTo>
                  <a:lnTo>
                    <a:pt x="1549" y="834"/>
                  </a:lnTo>
                  <a:lnTo>
                    <a:pt x="1549" y="358"/>
                  </a:lnTo>
                  <a:cubicBezTo>
                    <a:pt x="1549" y="155"/>
                    <a:pt x="1382" y="1"/>
                    <a:pt x="1192"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9"/>
            <p:cNvSpPr/>
            <p:nvPr/>
          </p:nvSpPr>
          <p:spPr>
            <a:xfrm>
              <a:off x="2784550" y="4117900"/>
              <a:ext cx="216725" cy="202550"/>
            </a:xfrm>
            <a:custGeom>
              <a:avLst/>
              <a:gdLst/>
              <a:ahLst/>
              <a:cxnLst/>
              <a:rect l="l" t="t" r="r" b="b"/>
              <a:pathLst>
                <a:path w="8669" h="8102" extrusionOk="0">
                  <a:moveTo>
                    <a:pt x="3013" y="703"/>
                  </a:moveTo>
                  <a:lnTo>
                    <a:pt x="2597" y="2608"/>
                  </a:lnTo>
                  <a:lnTo>
                    <a:pt x="965" y="2608"/>
                  </a:lnTo>
                  <a:lnTo>
                    <a:pt x="2132" y="703"/>
                  </a:lnTo>
                  <a:close/>
                  <a:moveTo>
                    <a:pt x="4883" y="703"/>
                  </a:moveTo>
                  <a:lnTo>
                    <a:pt x="5299" y="2608"/>
                  </a:lnTo>
                  <a:lnTo>
                    <a:pt x="3311" y="2608"/>
                  </a:lnTo>
                  <a:lnTo>
                    <a:pt x="3728" y="703"/>
                  </a:lnTo>
                  <a:close/>
                  <a:moveTo>
                    <a:pt x="6490" y="703"/>
                  </a:moveTo>
                  <a:lnTo>
                    <a:pt x="7657" y="2608"/>
                  </a:lnTo>
                  <a:lnTo>
                    <a:pt x="6026" y="2608"/>
                  </a:lnTo>
                  <a:lnTo>
                    <a:pt x="5609" y="703"/>
                  </a:lnTo>
                  <a:close/>
                  <a:moveTo>
                    <a:pt x="2620" y="3322"/>
                  </a:moveTo>
                  <a:lnTo>
                    <a:pt x="3490" y="6192"/>
                  </a:lnTo>
                  <a:lnTo>
                    <a:pt x="1108" y="3322"/>
                  </a:lnTo>
                  <a:close/>
                  <a:moveTo>
                    <a:pt x="7538" y="3322"/>
                  </a:moveTo>
                  <a:lnTo>
                    <a:pt x="5156" y="6192"/>
                  </a:lnTo>
                  <a:lnTo>
                    <a:pt x="6014" y="3322"/>
                  </a:lnTo>
                  <a:close/>
                  <a:moveTo>
                    <a:pt x="5275" y="3322"/>
                  </a:moveTo>
                  <a:lnTo>
                    <a:pt x="4299" y="6525"/>
                  </a:lnTo>
                  <a:lnTo>
                    <a:pt x="3347" y="3322"/>
                  </a:lnTo>
                  <a:close/>
                  <a:moveTo>
                    <a:pt x="1966" y="0"/>
                  </a:moveTo>
                  <a:cubicBezTo>
                    <a:pt x="1846" y="0"/>
                    <a:pt x="1727" y="60"/>
                    <a:pt x="1668" y="167"/>
                  </a:cubicBezTo>
                  <a:lnTo>
                    <a:pt x="72" y="2775"/>
                  </a:lnTo>
                  <a:cubicBezTo>
                    <a:pt x="1" y="2906"/>
                    <a:pt x="1" y="3072"/>
                    <a:pt x="108" y="3191"/>
                  </a:cubicBezTo>
                  <a:cubicBezTo>
                    <a:pt x="132" y="3215"/>
                    <a:pt x="4085" y="7978"/>
                    <a:pt x="4085" y="7978"/>
                  </a:cubicBezTo>
                  <a:cubicBezTo>
                    <a:pt x="4132" y="8059"/>
                    <a:pt x="4219" y="8101"/>
                    <a:pt x="4312" y="8101"/>
                  </a:cubicBezTo>
                  <a:cubicBezTo>
                    <a:pt x="4409" y="8101"/>
                    <a:pt x="4512" y="8057"/>
                    <a:pt x="4585" y="7966"/>
                  </a:cubicBezTo>
                  <a:lnTo>
                    <a:pt x="8562" y="3191"/>
                  </a:lnTo>
                  <a:cubicBezTo>
                    <a:pt x="8645" y="3072"/>
                    <a:pt x="8669" y="2906"/>
                    <a:pt x="8585" y="2775"/>
                  </a:cubicBezTo>
                  <a:lnTo>
                    <a:pt x="7002" y="167"/>
                  </a:lnTo>
                  <a:cubicBezTo>
                    <a:pt x="6942" y="60"/>
                    <a:pt x="6823" y="0"/>
                    <a:pt x="6704" y="0"/>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9"/>
          <p:cNvSpPr/>
          <p:nvPr/>
        </p:nvSpPr>
        <p:spPr>
          <a:xfrm>
            <a:off x="2008376" y="953731"/>
            <a:ext cx="407800" cy="382249"/>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p:nvPr/>
        </p:nvSpPr>
        <p:spPr>
          <a:xfrm rot="1083225">
            <a:off x="8534947" y="2747406"/>
            <a:ext cx="698450" cy="1233764"/>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rot="-1865464">
            <a:off x="283824" y="-415294"/>
            <a:ext cx="858549" cy="1430650"/>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lt1"/>
          </a:solidFill>
          <a:ln>
            <a:noFill/>
          </a:ln>
          <a:effectLst>
            <a:outerShdw blurRad="1143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2114471" y="1678296"/>
            <a:ext cx="195600" cy="195600"/>
          </a:xfrm>
          <a:prstGeom prst="ellipse">
            <a:avLst/>
          </a:prstGeom>
          <a:noFill/>
          <a:ln w="38100"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rot="1650267">
            <a:off x="1332136" y="1355652"/>
            <a:ext cx="57888" cy="535135"/>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7706897" y="1881072"/>
            <a:ext cx="304016" cy="37965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rot="6189788">
            <a:off x="7317506" y="2660564"/>
            <a:ext cx="393419" cy="368764"/>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a:off x="1453725" y="801625"/>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6968900" y="2459325"/>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8100321" y="2473946"/>
            <a:ext cx="195600" cy="195600"/>
          </a:xfrm>
          <a:prstGeom prst="ellipse">
            <a:avLst/>
          </a:prstGeom>
          <a:noFill/>
          <a:ln w="38100"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6852075" y="1420650"/>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409072" y="1335972"/>
            <a:ext cx="304016" cy="37965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rot="6653440">
            <a:off x="6278082" y="1355797"/>
            <a:ext cx="57889" cy="535140"/>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54;p38">
            <a:extLst>
              <a:ext uri="{FF2B5EF4-FFF2-40B4-BE49-F238E27FC236}">
                <a16:creationId xmlns:a16="http://schemas.microsoft.com/office/drawing/2014/main" id="{F889A277-EBB5-A2BA-E6B2-C909DEB1399E}"/>
              </a:ext>
            </a:extLst>
          </p:cNvPr>
          <p:cNvSpPr txBox="1">
            <a:spLocks/>
          </p:cNvSpPr>
          <p:nvPr/>
        </p:nvSpPr>
        <p:spPr>
          <a:xfrm>
            <a:off x="2902251" y="3244279"/>
            <a:ext cx="3589725" cy="119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1pPr>
            <a:lvl2pPr marL="914400" marR="0" lvl="1"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2pPr>
            <a:lvl3pPr marL="1371600" marR="0" lvl="2"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3pPr>
            <a:lvl4pPr marL="1828800" marR="0" lvl="3"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4pPr>
            <a:lvl5pPr marL="2286000" marR="0" lvl="4"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5pPr>
            <a:lvl6pPr marL="2743200" marR="0" lvl="5"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6pPr>
            <a:lvl7pPr marL="3200400" marR="0" lvl="6"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7pPr>
            <a:lvl8pPr marL="3657600" marR="0" lvl="7"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8pPr>
            <a:lvl9pPr marL="4114800" marR="0" lvl="8" indent="-330200" algn="l"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9pPr>
          </a:lstStyle>
          <a:p>
            <a:pPr marL="127000" indent="0"/>
            <a:r>
              <a:rPr lang="en-US" sz="1200" dirty="0">
                <a:solidFill>
                  <a:schemeClr val="bg1"/>
                </a:solidFill>
                <a:latin typeface="IBM Plex Sans" panose="020B0503050203000203" pitchFamily="34" charset="0"/>
              </a:rPr>
              <a:t>SELECT     </a:t>
            </a:r>
            <a:r>
              <a:rPr lang="en-US" sz="1200" dirty="0" err="1">
                <a:solidFill>
                  <a:schemeClr val="bg1"/>
                </a:solidFill>
                <a:latin typeface="IBM Plex Sans" panose="020B0503050203000203" pitchFamily="34" charset="0"/>
              </a:rPr>
              <a:t>contributing_factor</a:t>
            </a:r>
            <a:r>
              <a:rPr lang="en-US" sz="1200" dirty="0">
                <a:solidFill>
                  <a:schemeClr val="bg1"/>
                </a:solidFill>
                <a:latin typeface="IBM Plex Sans" panose="020B0503050203000203" pitchFamily="34" charset="0"/>
              </a:rPr>
              <a:t>,     COUNT(*) AS </a:t>
            </a:r>
            <a:r>
              <a:rPr lang="en-US" sz="1200" dirty="0" err="1">
                <a:solidFill>
                  <a:schemeClr val="bg1"/>
                </a:solidFill>
                <a:latin typeface="IBM Plex Sans" panose="020B0503050203000203" pitchFamily="34" charset="0"/>
              </a:rPr>
              <a:t>accident_count</a:t>
            </a:r>
            <a:r>
              <a:rPr lang="en-US" sz="1200" dirty="0">
                <a:solidFill>
                  <a:schemeClr val="bg1"/>
                </a:solidFill>
                <a:latin typeface="IBM Plex Sans" panose="020B0503050203000203" pitchFamily="34" charset="0"/>
              </a:rPr>
              <a:t> FROM     </a:t>
            </a:r>
            <a:r>
              <a:rPr lang="en-US" sz="1200" dirty="0" err="1">
                <a:solidFill>
                  <a:schemeClr val="bg1"/>
                </a:solidFill>
                <a:latin typeface="IBM Plex Sans" panose="020B0503050203000203" pitchFamily="34" charset="0"/>
              </a:rPr>
              <a:t>NYC_Collisions</a:t>
            </a:r>
            <a:endParaRPr lang="en-US" sz="1200" dirty="0">
              <a:solidFill>
                <a:schemeClr val="bg1"/>
              </a:solidFill>
              <a:latin typeface="IBM Plex Sans" panose="020B0503050203000203" pitchFamily="34" charset="0"/>
            </a:endParaRPr>
          </a:p>
          <a:p>
            <a:pPr marL="127000" indent="0"/>
            <a:r>
              <a:rPr lang="en-US" sz="1200" dirty="0">
                <a:solidFill>
                  <a:schemeClr val="bg1"/>
                </a:solidFill>
                <a:latin typeface="IBM Plex Sans" panose="020B0503050203000203" pitchFamily="34" charset="0"/>
              </a:rPr>
              <a:t>WHERE     `Persons Killed` &gt; 0     OR `Pedestrians Killed` &gt; 0     OR `Cyclists Killed` &gt; 0     OR `Motorists Killed` &gt; 0 </a:t>
            </a:r>
          </a:p>
          <a:p>
            <a:pPr marL="127000" indent="0"/>
            <a:r>
              <a:rPr lang="en-US" sz="1200" dirty="0">
                <a:solidFill>
                  <a:schemeClr val="bg1"/>
                </a:solidFill>
                <a:latin typeface="IBM Plex Sans" panose="020B0503050203000203" pitchFamily="34" charset="0"/>
              </a:rPr>
              <a:t>GROUP BY     </a:t>
            </a:r>
            <a:r>
              <a:rPr lang="en-US" sz="1200" dirty="0" err="1">
                <a:solidFill>
                  <a:schemeClr val="bg1"/>
                </a:solidFill>
                <a:latin typeface="IBM Plex Sans" panose="020B0503050203000203" pitchFamily="34" charset="0"/>
              </a:rPr>
              <a:t>contributing_factor</a:t>
            </a:r>
            <a:r>
              <a:rPr lang="en-US" sz="1200" dirty="0">
                <a:solidFill>
                  <a:schemeClr val="bg1"/>
                </a:solidFill>
                <a:latin typeface="IBM Plex Sans" panose="020B0503050203000203" pitchFamily="34" charset="0"/>
              </a:rPr>
              <a:t> </a:t>
            </a:r>
          </a:p>
          <a:p>
            <a:pPr marL="127000" indent="0"/>
            <a:r>
              <a:rPr lang="en-US" sz="1200" dirty="0">
                <a:solidFill>
                  <a:schemeClr val="bg1"/>
                </a:solidFill>
                <a:latin typeface="IBM Plex Sans" panose="020B0503050203000203" pitchFamily="34" charset="0"/>
              </a:rPr>
              <a:t>ORDER BY     </a:t>
            </a:r>
            <a:r>
              <a:rPr lang="en-US" sz="1200" dirty="0" err="1">
                <a:solidFill>
                  <a:schemeClr val="bg1"/>
                </a:solidFill>
                <a:latin typeface="IBM Plex Sans" panose="020B0503050203000203" pitchFamily="34" charset="0"/>
              </a:rPr>
              <a:t>accident_count</a:t>
            </a:r>
            <a:r>
              <a:rPr lang="en-US" sz="1200" dirty="0">
                <a:solidFill>
                  <a:schemeClr val="bg1"/>
                </a:solidFill>
                <a:latin typeface="IBM Plex Sans" panose="020B0503050203000203" pitchFamily="34" charset="0"/>
              </a:rPr>
              <a:t> DESC;</a:t>
            </a:r>
          </a:p>
        </p:txBody>
      </p:sp>
      <p:sp>
        <p:nvSpPr>
          <p:cNvPr id="6" name="Google Shape;483;p39">
            <a:extLst>
              <a:ext uri="{FF2B5EF4-FFF2-40B4-BE49-F238E27FC236}">
                <a16:creationId xmlns:a16="http://schemas.microsoft.com/office/drawing/2014/main" id="{62F08E2F-D391-2017-554D-5D1CEF26105E}"/>
              </a:ext>
            </a:extLst>
          </p:cNvPr>
          <p:cNvSpPr txBox="1">
            <a:spLocks/>
          </p:cNvSpPr>
          <p:nvPr/>
        </p:nvSpPr>
        <p:spPr>
          <a:xfrm>
            <a:off x="174353" y="3427876"/>
            <a:ext cx="2135718" cy="501388"/>
          </a:xfrm>
          <a:prstGeom prst="rect">
            <a:avLst/>
          </a:prstGeom>
          <a:noFill/>
          <a:ln>
            <a:noFill/>
          </a:ln>
          <a:effectLst>
            <a:outerShdw blurRad="57150" algn="bl" rotWithShape="0">
              <a:srgbClr val="FFFFFF"/>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1pPr>
            <a:lvl2pPr marR="0" lvl="1"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2pPr>
            <a:lvl3pPr marR="0" lvl="2"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3pPr>
            <a:lvl4pPr marR="0" lvl="3"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4pPr>
            <a:lvl5pPr marR="0" lvl="4"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5pPr>
            <a:lvl6pPr marR="0" lvl="5"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6pPr>
            <a:lvl7pPr marR="0" lvl="6"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7pPr>
            <a:lvl8pPr marR="0" lvl="7"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8pPr>
            <a:lvl9pPr marR="0" lvl="8"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9pPr>
          </a:lstStyle>
          <a:p>
            <a:r>
              <a:rPr lang="en-US" sz="1400" dirty="0"/>
              <a:t>For Fatal Accident </a:t>
            </a:r>
          </a:p>
        </p:txBody>
      </p:sp>
      <p:sp>
        <p:nvSpPr>
          <p:cNvPr id="7" name="Arrow: Right 6">
            <a:extLst>
              <a:ext uri="{FF2B5EF4-FFF2-40B4-BE49-F238E27FC236}">
                <a16:creationId xmlns:a16="http://schemas.microsoft.com/office/drawing/2014/main" id="{46E87283-420F-5B4B-08CC-7208150D7C8F}"/>
              </a:ext>
            </a:extLst>
          </p:cNvPr>
          <p:cNvSpPr/>
          <p:nvPr/>
        </p:nvSpPr>
        <p:spPr>
          <a:xfrm>
            <a:off x="2537601" y="3573955"/>
            <a:ext cx="407800" cy="312234"/>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9" name="Picture 8">
            <a:extLst>
              <a:ext uri="{FF2B5EF4-FFF2-40B4-BE49-F238E27FC236}">
                <a16:creationId xmlns:a16="http://schemas.microsoft.com/office/drawing/2014/main" id="{E2AAAFA4-77BD-9006-7D11-713112CD9484}"/>
              </a:ext>
            </a:extLst>
          </p:cNvPr>
          <p:cNvPicPr>
            <a:picLocks noChangeAspect="1"/>
          </p:cNvPicPr>
          <p:nvPr/>
        </p:nvPicPr>
        <p:blipFill>
          <a:blip r:embed="rId3"/>
          <a:stretch>
            <a:fillRect/>
          </a:stretch>
        </p:blipFill>
        <p:spPr>
          <a:xfrm rot="16200000">
            <a:off x="3689507" y="-24559"/>
            <a:ext cx="1771987" cy="3309001"/>
          </a:xfrm>
          <a:prstGeom prst="flowChartAlternateProcess">
            <a:avLst/>
          </a:prstGeom>
        </p:spPr>
      </p:pic>
    </p:spTree>
    <p:extLst>
      <p:ext uri="{BB962C8B-B14F-4D97-AF65-F5344CB8AC3E}">
        <p14:creationId xmlns:p14="http://schemas.microsoft.com/office/powerpoint/2010/main" val="4268711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8"/>
          <p:cNvSpPr/>
          <p:nvPr/>
        </p:nvSpPr>
        <p:spPr>
          <a:xfrm>
            <a:off x="1287300" y="1442549"/>
            <a:ext cx="2258400" cy="2258400"/>
          </a:xfrm>
          <a:prstGeom prst="ellipse">
            <a:avLst/>
          </a:prstGeom>
          <a:noFill/>
          <a:ln w="38100" cap="flat" cmpd="sng">
            <a:solidFill>
              <a:schemeClr val="accent2"/>
            </a:solidFill>
            <a:prstDash val="solid"/>
            <a:round/>
            <a:headEnd type="none" w="sm" len="sm"/>
            <a:tailEnd type="none" w="sm" len="sm"/>
          </a:ln>
          <a:effectLst>
            <a:outerShdw blurRad="142875"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txBox="1">
            <a:spLocks noGrp="1"/>
          </p:cNvSpPr>
          <p:nvPr>
            <p:ph type="title"/>
          </p:nvPr>
        </p:nvSpPr>
        <p:spPr>
          <a:xfrm>
            <a:off x="4370982" y="21569"/>
            <a:ext cx="3964539" cy="576000"/>
          </a:xfrm>
          <a:prstGeom prst="rect">
            <a:avLst/>
          </a:prstGeom>
        </p:spPr>
        <p:txBody>
          <a:bodyPr spcFirstLastPara="1" wrap="square" lIns="91425" tIns="91425" rIns="91425" bIns="91425" anchor="b" anchorCtr="0">
            <a:noAutofit/>
          </a:bodyPr>
          <a:lstStyle/>
          <a:p>
            <a:pPr algn="l"/>
            <a:r>
              <a:rPr lang="en-US" b="1" i="0" dirty="0">
                <a:solidFill>
                  <a:schemeClr val="bg1"/>
                </a:solidFill>
                <a:effectLst/>
                <a:latin typeface="Lato" panose="020F0502020204030203" pitchFamily="34" charset="0"/>
              </a:rPr>
              <a:t>Observation </a:t>
            </a:r>
          </a:p>
        </p:txBody>
      </p:sp>
      <p:sp>
        <p:nvSpPr>
          <p:cNvPr id="454" name="Google Shape;454;p38"/>
          <p:cNvSpPr txBox="1">
            <a:spLocks noGrp="1"/>
          </p:cNvSpPr>
          <p:nvPr>
            <p:ph type="subTitle" idx="1"/>
          </p:nvPr>
        </p:nvSpPr>
        <p:spPr>
          <a:xfrm>
            <a:off x="3829214" y="360925"/>
            <a:ext cx="4834725" cy="2584738"/>
          </a:xfrm>
          <a:prstGeom prst="rect">
            <a:avLst/>
          </a:prstGeom>
        </p:spPr>
        <p:txBody>
          <a:bodyPr spcFirstLastPara="1" wrap="square" lIns="91425" tIns="91425" rIns="91425" bIns="91425" anchor="t" anchorCtr="0">
            <a:noAutofit/>
          </a:bodyPr>
          <a:lstStyle/>
          <a:p>
            <a:endParaRPr lang="en-US" sz="900" b="1" dirty="0"/>
          </a:p>
          <a:p>
            <a:pPr marL="127000" indent="0"/>
            <a:r>
              <a:rPr lang="en-US" sz="800" b="1" dirty="0"/>
              <a:t>Top Contributing Factors</a:t>
            </a:r>
            <a:r>
              <a:rPr lang="en-US" sz="800" dirty="0"/>
              <a:t>:</a:t>
            </a:r>
          </a:p>
          <a:p>
            <a:pPr marL="742950" lvl="1" indent="-285750">
              <a:buSzPct val="97000"/>
              <a:buFont typeface="+mj-lt"/>
              <a:buAutoNum type="arabicPeriod"/>
            </a:pPr>
            <a:r>
              <a:rPr lang="en-US" sz="800" b="1" dirty="0"/>
              <a:t>Unspecified</a:t>
            </a:r>
            <a:r>
              <a:rPr lang="en-US" sz="800" dirty="0"/>
              <a:t>: 175 fatal accidents have an unspecified contributing factor, indicating a lack of detailed data for these cases.</a:t>
            </a:r>
          </a:p>
          <a:p>
            <a:pPr marL="742950" lvl="1" indent="-285750">
              <a:buSzPct val="97000"/>
              <a:buFont typeface="+mj-lt"/>
              <a:buAutoNum type="arabicPeriod"/>
            </a:pPr>
            <a:r>
              <a:rPr lang="en-US" sz="800" b="1" dirty="0"/>
              <a:t>Unsafe Speed</a:t>
            </a:r>
            <a:r>
              <a:rPr lang="en-US" sz="800" dirty="0"/>
              <a:t>: This is a major contributing factor, with 130 fatal accidents attributed to it.</a:t>
            </a:r>
          </a:p>
          <a:p>
            <a:pPr marL="742950" lvl="1" indent="-285750">
              <a:buSzPct val="97000"/>
              <a:buFont typeface="+mj-lt"/>
              <a:buAutoNum type="arabicPeriod"/>
            </a:pPr>
            <a:r>
              <a:rPr lang="en-US" sz="800" b="1" dirty="0"/>
              <a:t>Driver Inattention/Distraction</a:t>
            </a:r>
            <a:r>
              <a:rPr lang="en-US" sz="800" dirty="0"/>
              <a:t>: A significant contributing factor with 74 fatal accidents.</a:t>
            </a:r>
          </a:p>
          <a:p>
            <a:pPr marL="742950" lvl="1" indent="-285750">
              <a:buSzPct val="97000"/>
              <a:buFont typeface="+mj-lt"/>
              <a:buAutoNum type="arabicPeriod"/>
            </a:pPr>
            <a:r>
              <a:rPr lang="en-US" sz="800" b="1" dirty="0"/>
              <a:t>Failure to Yield Right-of-Way</a:t>
            </a:r>
            <a:r>
              <a:rPr lang="en-US" sz="800" dirty="0"/>
              <a:t>: 46 fatal accidents are due to this factor.</a:t>
            </a:r>
          </a:p>
          <a:p>
            <a:pPr marL="742950" lvl="1" indent="-285750">
              <a:buSzPct val="97000"/>
              <a:buFont typeface="+mj-lt"/>
              <a:buAutoNum type="arabicPeriod"/>
            </a:pPr>
            <a:r>
              <a:rPr lang="en-US" sz="800" b="1" dirty="0"/>
              <a:t>Traffic Control Disregarded</a:t>
            </a:r>
            <a:r>
              <a:rPr lang="en-US" sz="800" dirty="0"/>
              <a:t>: 33 fatal accidents are caused by disregarding traffic controls.</a:t>
            </a:r>
          </a:p>
          <a:p>
            <a:pPr>
              <a:buSzPct val="97000"/>
              <a:buFont typeface="+mj-lt"/>
              <a:buAutoNum type="arabicPeriod"/>
            </a:pPr>
            <a:r>
              <a:rPr lang="en-US" sz="800" b="1" dirty="0"/>
              <a:t>Other Significant Factors</a:t>
            </a:r>
            <a:r>
              <a:rPr lang="en-US" sz="800" dirty="0"/>
              <a:t>:</a:t>
            </a:r>
          </a:p>
          <a:p>
            <a:pPr marL="742950" lvl="1" indent="-285750">
              <a:buSzPct val="97000"/>
              <a:buFont typeface="+mj-lt"/>
              <a:buAutoNum type="arabicPeriod"/>
            </a:pPr>
            <a:r>
              <a:rPr lang="en-US" sz="800" b="1" dirty="0"/>
              <a:t>Pedestrian/Bicyclist/Other Pedestrian Error/Confusion</a:t>
            </a:r>
            <a:r>
              <a:rPr lang="en-US" sz="800" dirty="0"/>
              <a:t>: Contributing to 27 fatal accidents.</a:t>
            </a:r>
          </a:p>
          <a:p>
            <a:pPr marL="742950" lvl="1" indent="-285750">
              <a:buSzPct val="97000"/>
              <a:buFont typeface="+mj-lt"/>
              <a:buAutoNum type="arabicPeriod"/>
            </a:pPr>
            <a:r>
              <a:rPr lang="en-US" sz="800" b="1" dirty="0"/>
              <a:t>Alcohol Involvement</a:t>
            </a:r>
            <a:r>
              <a:rPr lang="en-US" sz="800" dirty="0"/>
              <a:t>: Responsible for 25 fatal accidents.</a:t>
            </a:r>
          </a:p>
          <a:p>
            <a:pPr marL="742950" lvl="1" indent="-285750">
              <a:buSzPct val="97000"/>
              <a:buFont typeface="+mj-lt"/>
              <a:buAutoNum type="arabicPeriod"/>
            </a:pPr>
            <a:r>
              <a:rPr lang="en-US" sz="800" b="1" dirty="0"/>
              <a:t>Driver Inexperience</a:t>
            </a:r>
            <a:r>
              <a:rPr lang="en-US" sz="800" dirty="0"/>
              <a:t>: 16 fatal accidents.</a:t>
            </a:r>
          </a:p>
          <a:p>
            <a:pPr marL="742950" lvl="1" indent="-285750">
              <a:buSzPct val="97000"/>
              <a:buFont typeface="+mj-lt"/>
              <a:buAutoNum type="arabicPeriod"/>
            </a:pPr>
            <a:r>
              <a:rPr lang="en-US" sz="800" b="1" dirty="0"/>
              <a:t>Lost Consciousness</a:t>
            </a:r>
            <a:r>
              <a:rPr lang="en-US" sz="800" dirty="0"/>
              <a:t>: 15 fatal accidents.</a:t>
            </a:r>
          </a:p>
          <a:p>
            <a:pPr>
              <a:buSzPct val="97000"/>
              <a:buFont typeface="+mj-lt"/>
              <a:buAutoNum type="arabicPeriod"/>
            </a:pPr>
            <a:r>
              <a:rPr lang="en-US" sz="800" b="1" dirty="0"/>
              <a:t>Less Frequent Factors</a:t>
            </a:r>
            <a:r>
              <a:rPr lang="en-US" sz="800" dirty="0"/>
              <a:t>:</a:t>
            </a:r>
          </a:p>
          <a:p>
            <a:pPr marL="742950" lvl="1" indent="-285750">
              <a:buSzPct val="97000"/>
              <a:buFont typeface="+mj-lt"/>
              <a:buAutoNum type="arabicPeriod"/>
            </a:pPr>
            <a:r>
              <a:rPr lang="en-US" sz="800" dirty="0"/>
              <a:t>Factors like "Aggressive Driving/Road Rage", "Illness", "Passing or Lane Usage Improper", and others have relatively lower counts but still contribute to fatal accidents.</a:t>
            </a:r>
          </a:p>
          <a:p>
            <a:r>
              <a:rPr lang="en-US" sz="800" b="1" dirty="0"/>
              <a:t>Conclusion:</a:t>
            </a:r>
          </a:p>
          <a:p>
            <a:pPr>
              <a:buFont typeface="Arial" panose="020B0604020202020204" pitchFamily="34" charset="0"/>
              <a:buChar char="•"/>
            </a:pPr>
            <a:r>
              <a:rPr lang="en-US" sz="800" b="1" dirty="0"/>
              <a:t>Data Gaps</a:t>
            </a:r>
            <a:r>
              <a:rPr lang="en-US" sz="800" dirty="0"/>
              <a:t>: A significant number of fatal accidents (175) have an unspecified contributing factor, indicating a need for better data collection and reporting.</a:t>
            </a:r>
          </a:p>
          <a:p>
            <a:pPr>
              <a:buFont typeface="Arial" panose="020B0604020202020204" pitchFamily="34" charset="0"/>
              <a:buChar char="•"/>
            </a:pPr>
            <a:r>
              <a:rPr lang="en-US" sz="800" b="1" dirty="0"/>
              <a:t>Speed and Distraction</a:t>
            </a:r>
            <a:r>
              <a:rPr lang="en-US" sz="800" dirty="0"/>
              <a:t>: Unsafe speed and driver inattention/distraction are leading causes of fatal accidents, highlighting areas for targeted intervention.</a:t>
            </a:r>
          </a:p>
          <a:p>
            <a:pPr>
              <a:buFont typeface="Arial" panose="020B0604020202020204" pitchFamily="34" charset="0"/>
              <a:buChar char="•"/>
            </a:pPr>
            <a:r>
              <a:rPr lang="en-US" sz="800" b="1" dirty="0"/>
              <a:t>Alcohol and Inexperience</a:t>
            </a:r>
            <a:r>
              <a:rPr lang="en-US" sz="800" dirty="0"/>
              <a:t>: Alcohol involvement and driver inexperience are also notable contributors, suggesting areas for public awareness and training programs.</a:t>
            </a:r>
          </a:p>
          <a:p>
            <a:r>
              <a:rPr lang="en-US" sz="800" b="1" dirty="0"/>
              <a:t>Recommendations:</a:t>
            </a:r>
          </a:p>
          <a:p>
            <a:pPr>
              <a:buFont typeface="Arial" panose="020B0604020202020204" pitchFamily="34" charset="0"/>
              <a:buChar char="•"/>
            </a:pPr>
            <a:r>
              <a:rPr lang="en-US" sz="800" b="1" dirty="0"/>
              <a:t>Improving Data Quality</a:t>
            </a:r>
            <a:r>
              <a:rPr lang="en-US" sz="800" dirty="0"/>
              <a:t>: Addressing the unspecified category by ensuring thorough data collection can provide more insights.</a:t>
            </a:r>
          </a:p>
          <a:p>
            <a:pPr>
              <a:buFont typeface="Arial" panose="020B0604020202020204" pitchFamily="34" charset="0"/>
              <a:buChar char="•"/>
            </a:pPr>
            <a:r>
              <a:rPr lang="en-US" sz="800" b="1" dirty="0"/>
              <a:t>Speed Management</a:t>
            </a:r>
            <a:r>
              <a:rPr lang="en-US" sz="800" dirty="0"/>
              <a:t>: Implementing measures to control unsafe speeds could reduce fatal accidents.</a:t>
            </a:r>
          </a:p>
          <a:p>
            <a:pPr>
              <a:buFont typeface="Arial" panose="020B0604020202020204" pitchFamily="34" charset="0"/>
              <a:buChar char="•"/>
            </a:pPr>
            <a:r>
              <a:rPr lang="en-US" sz="800" b="1" dirty="0"/>
              <a:t>Awareness Campaigns</a:t>
            </a:r>
            <a:r>
              <a:rPr lang="en-US" sz="800" dirty="0"/>
              <a:t>: Raising awareness about the dangers of driver inattention/distraction and alcohol consumption while driving can help mitigate these factors.</a:t>
            </a:r>
          </a:p>
        </p:txBody>
      </p:sp>
      <p:sp>
        <p:nvSpPr>
          <p:cNvPr id="455" name="Google Shape;455;p38"/>
          <p:cNvSpPr/>
          <p:nvPr/>
        </p:nvSpPr>
        <p:spPr>
          <a:xfrm>
            <a:off x="1437600" y="1592850"/>
            <a:ext cx="1957800" cy="19578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8"/>
          <p:cNvGrpSpPr/>
          <p:nvPr/>
        </p:nvGrpSpPr>
        <p:grpSpPr>
          <a:xfrm>
            <a:off x="2011886" y="2256930"/>
            <a:ext cx="809228" cy="629637"/>
            <a:chOff x="6457650" y="4065500"/>
            <a:chExt cx="303025" cy="235775"/>
          </a:xfrm>
        </p:grpSpPr>
        <p:sp>
          <p:nvSpPr>
            <p:cNvPr id="457" name="Google Shape;457;p38"/>
            <p:cNvSpPr/>
            <p:nvPr/>
          </p:nvSpPr>
          <p:spPr>
            <a:xfrm>
              <a:off x="6534725" y="4114325"/>
              <a:ext cx="81900" cy="136350"/>
            </a:xfrm>
            <a:custGeom>
              <a:avLst/>
              <a:gdLst/>
              <a:ahLst/>
              <a:cxnLst/>
              <a:rect l="l" t="t" r="r" b="b"/>
              <a:pathLst>
                <a:path w="3276" h="5454" extrusionOk="0">
                  <a:moveTo>
                    <a:pt x="1620" y="1"/>
                  </a:moveTo>
                  <a:cubicBezTo>
                    <a:pt x="1430" y="1"/>
                    <a:pt x="1263" y="155"/>
                    <a:pt x="1263" y="358"/>
                  </a:cubicBezTo>
                  <a:lnTo>
                    <a:pt x="1263" y="774"/>
                  </a:lnTo>
                  <a:cubicBezTo>
                    <a:pt x="441" y="774"/>
                    <a:pt x="13" y="1346"/>
                    <a:pt x="13" y="1929"/>
                  </a:cubicBezTo>
                  <a:cubicBezTo>
                    <a:pt x="13" y="2572"/>
                    <a:pt x="537" y="3084"/>
                    <a:pt x="1168" y="3084"/>
                  </a:cubicBezTo>
                  <a:lnTo>
                    <a:pt x="2061" y="3084"/>
                  </a:lnTo>
                  <a:cubicBezTo>
                    <a:pt x="2323" y="3084"/>
                    <a:pt x="2513" y="3287"/>
                    <a:pt x="2513" y="3537"/>
                  </a:cubicBezTo>
                  <a:cubicBezTo>
                    <a:pt x="2513" y="3787"/>
                    <a:pt x="2323" y="3977"/>
                    <a:pt x="2061" y="3977"/>
                  </a:cubicBezTo>
                  <a:lnTo>
                    <a:pt x="1132" y="3977"/>
                  </a:lnTo>
                  <a:cubicBezTo>
                    <a:pt x="953" y="3977"/>
                    <a:pt x="775" y="3894"/>
                    <a:pt x="656" y="3739"/>
                  </a:cubicBezTo>
                  <a:cubicBezTo>
                    <a:pt x="591" y="3661"/>
                    <a:pt x="494" y="3622"/>
                    <a:pt x="394" y="3622"/>
                  </a:cubicBezTo>
                  <a:cubicBezTo>
                    <a:pt x="311" y="3622"/>
                    <a:pt x="226" y="3649"/>
                    <a:pt x="156" y="3703"/>
                  </a:cubicBezTo>
                  <a:cubicBezTo>
                    <a:pt x="13" y="3822"/>
                    <a:pt x="1" y="4037"/>
                    <a:pt x="120" y="4192"/>
                  </a:cubicBezTo>
                  <a:cubicBezTo>
                    <a:pt x="441" y="4596"/>
                    <a:pt x="834" y="4680"/>
                    <a:pt x="1275" y="4680"/>
                  </a:cubicBezTo>
                  <a:lnTo>
                    <a:pt x="1275" y="5096"/>
                  </a:lnTo>
                  <a:cubicBezTo>
                    <a:pt x="1275" y="5287"/>
                    <a:pt x="1441" y="5454"/>
                    <a:pt x="1632" y="5454"/>
                  </a:cubicBezTo>
                  <a:cubicBezTo>
                    <a:pt x="1822" y="5454"/>
                    <a:pt x="1989" y="5287"/>
                    <a:pt x="1989" y="5096"/>
                  </a:cubicBezTo>
                  <a:lnTo>
                    <a:pt x="1989" y="4680"/>
                  </a:lnTo>
                  <a:cubicBezTo>
                    <a:pt x="2799" y="4680"/>
                    <a:pt x="3239" y="4132"/>
                    <a:pt x="3239" y="3525"/>
                  </a:cubicBezTo>
                  <a:cubicBezTo>
                    <a:pt x="3239" y="2918"/>
                    <a:pt x="2727" y="2394"/>
                    <a:pt x="2084" y="2394"/>
                  </a:cubicBezTo>
                  <a:lnTo>
                    <a:pt x="1191" y="2394"/>
                  </a:lnTo>
                  <a:cubicBezTo>
                    <a:pt x="941" y="2394"/>
                    <a:pt x="739" y="2203"/>
                    <a:pt x="739" y="1941"/>
                  </a:cubicBezTo>
                  <a:cubicBezTo>
                    <a:pt x="739" y="1691"/>
                    <a:pt x="941" y="1501"/>
                    <a:pt x="1191" y="1501"/>
                  </a:cubicBezTo>
                  <a:lnTo>
                    <a:pt x="2037" y="1501"/>
                  </a:lnTo>
                  <a:cubicBezTo>
                    <a:pt x="2251" y="1501"/>
                    <a:pt x="2454" y="1620"/>
                    <a:pt x="2573" y="1798"/>
                  </a:cubicBezTo>
                  <a:cubicBezTo>
                    <a:pt x="2641" y="1904"/>
                    <a:pt x="2757" y="1957"/>
                    <a:pt x="2873" y="1957"/>
                  </a:cubicBezTo>
                  <a:cubicBezTo>
                    <a:pt x="2939" y="1957"/>
                    <a:pt x="3004" y="1940"/>
                    <a:pt x="3061" y="1906"/>
                  </a:cubicBezTo>
                  <a:cubicBezTo>
                    <a:pt x="3227" y="1798"/>
                    <a:pt x="3275" y="1572"/>
                    <a:pt x="3168" y="1405"/>
                  </a:cubicBezTo>
                  <a:lnTo>
                    <a:pt x="3168" y="1394"/>
                  </a:lnTo>
                  <a:cubicBezTo>
                    <a:pt x="2918" y="1013"/>
                    <a:pt x="2513" y="774"/>
                    <a:pt x="1977" y="774"/>
                  </a:cubicBezTo>
                  <a:lnTo>
                    <a:pt x="1977" y="358"/>
                  </a:lnTo>
                  <a:cubicBezTo>
                    <a:pt x="1977" y="155"/>
                    <a:pt x="1811" y="1"/>
                    <a:pt x="1620"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6457650" y="4065500"/>
              <a:ext cx="303025" cy="235775"/>
            </a:xfrm>
            <a:custGeom>
              <a:avLst/>
              <a:gdLst/>
              <a:ahLst/>
              <a:cxnLst/>
              <a:rect l="l" t="t" r="r" b="b"/>
              <a:pathLst>
                <a:path w="12121" h="9431" extrusionOk="0">
                  <a:moveTo>
                    <a:pt x="10466" y="1227"/>
                  </a:moveTo>
                  <a:lnTo>
                    <a:pt x="10192" y="5502"/>
                  </a:lnTo>
                  <a:cubicBezTo>
                    <a:pt x="10180" y="5716"/>
                    <a:pt x="10347" y="5871"/>
                    <a:pt x="10549" y="5871"/>
                  </a:cubicBezTo>
                  <a:lnTo>
                    <a:pt x="11001" y="5871"/>
                  </a:lnTo>
                  <a:lnTo>
                    <a:pt x="9561" y="7919"/>
                  </a:lnTo>
                  <a:cubicBezTo>
                    <a:pt x="9347" y="7633"/>
                    <a:pt x="8334" y="6168"/>
                    <a:pt x="8132" y="5871"/>
                  </a:cubicBezTo>
                  <a:lnTo>
                    <a:pt x="8573" y="5871"/>
                  </a:lnTo>
                  <a:cubicBezTo>
                    <a:pt x="8787" y="5871"/>
                    <a:pt x="8942" y="5692"/>
                    <a:pt x="8930" y="5502"/>
                  </a:cubicBezTo>
                  <a:lnTo>
                    <a:pt x="8668" y="1227"/>
                  </a:lnTo>
                  <a:close/>
                  <a:moveTo>
                    <a:pt x="4739" y="680"/>
                  </a:moveTo>
                  <a:cubicBezTo>
                    <a:pt x="6060" y="680"/>
                    <a:pt x="7275" y="1323"/>
                    <a:pt x="8025" y="2406"/>
                  </a:cubicBezTo>
                  <a:lnTo>
                    <a:pt x="8192" y="5180"/>
                  </a:lnTo>
                  <a:lnTo>
                    <a:pt x="7442" y="5180"/>
                  </a:lnTo>
                  <a:cubicBezTo>
                    <a:pt x="7156" y="5180"/>
                    <a:pt x="7001" y="5502"/>
                    <a:pt x="7156" y="5728"/>
                  </a:cubicBezTo>
                  <a:lnTo>
                    <a:pt x="8037" y="6978"/>
                  </a:lnTo>
                  <a:cubicBezTo>
                    <a:pt x="7275" y="8061"/>
                    <a:pt x="6060" y="8716"/>
                    <a:pt x="4739" y="8716"/>
                  </a:cubicBezTo>
                  <a:cubicBezTo>
                    <a:pt x="2512" y="8716"/>
                    <a:pt x="714" y="6918"/>
                    <a:pt x="714" y="4704"/>
                  </a:cubicBezTo>
                  <a:cubicBezTo>
                    <a:pt x="714" y="2489"/>
                    <a:pt x="2512" y="680"/>
                    <a:pt x="4739" y="680"/>
                  </a:cubicBezTo>
                  <a:close/>
                  <a:moveTo>
                    <a:pt x="4715" y="1"/>
                  </a:moveTo>
                  <a:cubicBezTo>
                    <a:pt x="2119" y="1"/>
                    <a:pt x="0" y="2108"/>
                    <a:pt x="0" y="4716"/>
                  </a:cubicBezTo>
                  <a:cubicBezTo>
                    <a:pt x="0" y="7323"/>
                    <a:pt x="2119" y="9431"/>
                    <a:pt x="4715" y="9431"/>
                  </a:cubicBezTo>
                  <a:cubicBezTo>
                    <a:pt x="6168" y="9431"/>
                    <a:pt x="7549" y="8776"/>
                    <a:pt x="8454" y="7609"/>
                  </a:cubicBezTo>
                  <a:lnTo>
                    <a:pt x="9263" y="8752"/>
                  </a:lnTo>
                  <a:cubicBezTo>
                    <a:pt x="9329" y="8847"/>
                    <a:pt x="9436" y="8895"/>
                    <a:pt x="9544" y="8895"/>
                  </a:cubicBezTo>
                  <a:cubicBezTo>
                    <a:pt x="9653" y="8895"/>
                    <a:pt x="9763" y="8847"/>
                    <a:pt x="9835" y="8752"/>
                  </a:cubicBezTo>
                  <a:lnTo>
                    <a:pt x="11954" y="5740"/>
                  </a:lnTo>
                  <a:cubicBezTo>
                    <a:pt x="12121" y="5490"/>
                    <a:pt x="11954" y="5180"/>
                    <a:pt x="11656" y="5180"/>
                  </a:cubicBezTo>
                  <a:lnTo>
                    <a:pt x="10906" y="5180"/>
                  </a:lnTo>
                  <a:lnTo>
                    <a:pt x="11180" y="906"/>
                  </a:lnTo>
                  <a:cubicBezTo>
                    <a:pt x="11192" y="703"/>
                    <a:pt x="11025" y="537"/>
                    <a:pt x="10823" y="537"/>
                  </a:cubicBezTo>
                  <a:lnTo>
                    <a:pt x="8275" y="537"/>
                  </a:lnTo>
                  <a:cubicBezTo>
                    <a:pt x="8073" y="537"/>
                    <a:pt x="7906" y="715"/>
                    <a:pt x="7918" y="906"/>
                  </a:cubicBezTo>
                  <a:lnTo>
                    <a:pt x="7930" y="1263"/>
                  </a:lnTo>
                  <a:cubicBezTo>
                    <a:pt x="7072" y="465"/>
                    <a:pt x="5929" y="1"/>
                    <a:pt x="4715"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8"/>
          <p:cNvSpPr/>
          <p:nvPr/>
        </p:nvSpPr>
        <p:spPr>
          <a:xfrm flipH="1">
            <a:off x="789439" y="2759534"/>
            <a:ext cx="1015791" cy="954689"/>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rot="1857768" flipH="1">
            <a:off x="181659" y="-469466"/>
            <a:ext cx="937151" cy="1558071"/>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flipH="1">
            <a:off x="1386813" y="910470"/>
            <a:ext cx="337487" cy="419404"/>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flipH="1">
            <a:off x="-155227" y="2383976"/>
            <a:ext cx="403450" cy="375550"/>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rot="1829653" flipH="1">
            <a:off x="3269989" y="3704509"/>
            <a:ext cx="337049" cy="419926"/>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flipH="1">
            <a:off x="3829214" y="2842650"/>
            <a:ext cx="1527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flipH="1">
            <a:off x="2321848" y="6866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flipH="1">
            <a:off x="636748" y="16532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83;p39">
            <a:extLst>
              <a:ext uri="{FF2B5EF4-FFF2-40B4-BE49-F238E27FC236}">
                <a16:creationId xmlns:a16="http://schemas.microsoft.com/office/drawing/2014/main" id="{4CE5B407-EC6D-56CC-5CAA-17B8E89C9851}"/>
              </a:ext>
            </a:extLst>
          </p:cNvPr>
          <p:cNvSpPr txBox="1">
            <a:spLocks/>
          </p:cNvSpPr>
          <p:nvPr/>
        </p:nvSpPr>
        <p:spPr>
          <a:xfrm>
            <a:off x="174353" y="4037475"/>
            <a:ext cx="2135718" cy="501388"/>
          </a:xfrm>
          <a:prstGeom prst="rect">
            <a:avLst/>
          </a:prstGeom>
          <a:noFill/>
          <a:ln>
            <a:noFill/>
          </a:ln>
          <a:effectLst>
            <a:outerShdw blurRad="57150" algn="bl" rotWithShape="0">
              <a:srgbClr val="FFFFFF"/>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1pPr>
            <a:lvl2pPr marR="0" lvl="1"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2pPr>
            <a:lvl3pPr marR="0" lvl="2"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3pPr>
            <a:lvl4pPr marR="0" lvl="3"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4pPr>
            <a:lvl5pPr marR="0" lvl="4"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5pPr>
            <a:lvl6pPr marR="0" lvl="5"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6pPr>
            <a:lvl7pPr marR="0" lvl="6"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7pPr>
            <a:lvl8pPr marR="0" lvl="7"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8pPr>
            <a:lvl9pPr marR="0" lvl="8" algn="l" rtl="0">
              <a:lnSpc>
                <a:spcPct val="100000"/>
              </a:lnSpc>
              <a:spcBef>
                <a:spcPts val="0"/>
              </a:spcBef>
              <a:spcAft>
                <a:spcPts val="0"/>
              </a:spcAft>
              <a:buClr>
                <a:schemeClr val="lt1"/>
              </a:buClr>
              <a:buSzPts val="2800"/>
              <a:buFont typeface="Orbitron"/>
              <a:buNone/>
              <a:defRPr sz="2800" b="1" i="0" u="none" strike="noStrike" cap="none">
                <a:solidFill>
                  <a:schemeClr val="lt1"/>
                </a:solidFill>
                <a:latin typeface="Orbitron"/>
                <a:ea typeface="Orbitron"/>
                <a:cs typeface="Orbitron"/>
                <a:sym typeface="Orbitron"/>
              </a:defRPr>
            </a:lvl9pPr>
          </a:lstStyle>
          <a:p>
            <a:r>
              <a:rPr lang="en-US" sz="1400" dirty="0"/>
              <a:t>For Fatal Accident </a:t>
            </a:r>
          </a:p>
        </p:txBody>
      </p:sp>
      <p:sp>
        <p:nvSpPr>
          <p:cNvPr id="3" name="Arrow: Right 2">
            <a:extLst>
              <a:ext uri="{FF2B5EF4-FFF2-40B4-BE49-F238E27FC236}">
                <a16:creationId xmlns:a16="http://schemas.microsoft.com/office/drawing/2014/main" id="{33B16D5F-976B-5E3E-057C-580F5C98B74A}"/>
              </a:ext>
            </a:extLst>
          </p:cNvPr>
          <p:cNvSpPr/>
          <p:nvPr/>
        </p:nvSpPr>
        <p:spPr>
          <a:xfrm>
            <a:off x="2537601" y="4183554"/>
            <a:ext cx="407800" cy="312234"/>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4" name="Picture 3">
            <a:extLst>
              <a:ext uri="{FF2B5EF4-FFF2-40B4-BE49-F238E27FC236}">
                <a16:creationId xmlns:a16="http://schemas.microsoft.com/office/drawing/2014/main" id="{641164FD-AA8E-1DCD-224A-A3C25882A984}"/>
              </a:ext>
            </a:extLst>
          </p:cNvPr>
          <p:cNvPicPr>
            <a:picLocks noChangeAspect="1"/>
          </p:cNvPicPr>
          <p:nvPr/>
        </p:nvPicPr>
        <p:blipFill>
          <a:blip r:embed="rId3"/>
          <a:stretch>
            <a:fillRect/>
          </a:stretch>
        </p:blipFill>
        <p:spPr>
          <a:xfrm>
            <a:off x="1460273" y="1653126"/>
            <a:ext cx="1892350" cy="1851493"/>
          </a:xfrm>
          <a:prstGeom prst="flowChartConnector">
            <a:avLst/>
          </a:prstGeom>
        </p:spPr>
      </p:pic>
    </p:spTree>
    <p:extLst>
      <p:ext uri="{BB962C8B-B14F-4D97-AF65-F5344CB8AC3E}">
        <p14:creationId xmlns:p14="http://schemas.microsoft.com/office/powerpoint/2010/main" val="2533745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31" name="Google Shape;531;p41"/>
          <p:cNvSpPr/>
          <p:nvPr/>
        </p:nvSpPr>
        <p:spPr>
          <a:xfrm>
            <a:off x="295986" y="1050158"/>
            <a:ext cx="1987800" cy="403800"/>
          </a:xfrm>
          <a:prstGeom prst="roundRect">
            <a:avLst>
              <a:gd name="adj" fmla="val 50000"/>
            </a:avLst>
          </a:prstGeom>
          <a:gradFill>
            <a:gsLst>
              <a:gs pos="0">
                <a:schemeClr val="accent2"/>
              </a:gs>
              <a:gs pos="100000">
                <a:schemeClr val="accent1"/>
              </a:gs>
            </a:gsLst>
            <a:lin ang="5400700" scaled="0"/>
          </a:gradFill>
          <a:ln>
            <a:noFill/>
          </a:ln>
          <a:effectLst>
            <a:outerShdw blurRad="142875" algn="bl" rotWithShape="0">
              <a:schemeClr val="accent2"/>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600" b="1">
              <a:solidFill>
                <a:schemeClr val="lt1"/>
              </a:solidFill>
              <a:latin typeface="Orbitron"/>
              <a:ea typeface="Orbitron"/>
              <a:cs typeface="Orbitron"/>
              <a:sym typeface="Orbitron"/>
            </a:endParaRPr>
          </a:p>
        </p:txBody>
      </p:sp>
      <p:sp>
        <p:nvSpPr>
          <p:cNvPr id="532" name="Google Shape;532;p41"/>
          <p:cNvSpPr txBox="1">
            <a:spLocks noGrp="1"/>
          </p:cNvSpPr>
          <p:nvPr>
            <p:ph type="title"/>
          </p:nvPr>
        </p:nvSpPr>
        <p:spPr>
          <a:xfrm>
            <a:off x="401444" y="445025"/>
            <a:ext cx="866078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INSIGHTS FOR UK MOTOR </a:t>
            </a:r>
            <a:r>
              <a:rPr lang="en-US" sz="2400" dirty="0"/>
              <a:t>VEHICLE</a:t>
            </a:r>
            <a:r>
              <a:rPr lang="en" sz="2400" dirty="0"/>
              <a:t> </a:t>
            </a:r>
            <a:r>
              <a:rPr lang="en-US" sz="2400" dirty="0"/>
              <a:t>COLLISIONS</a:t>
            </a:r>
            <a:endParaRPr sz="2400" dirty="0"/>
          </a:p>
        </p:txBody>
      </p:sp>
      <p:sp>
        <p:nvSpPr>
          <p:cNvPr id="533" name="Google Shape;533;p41"/>
          <p:cNvSpPr txBox="1">
            <a:spLocks noGrp="1"/>
          </p:cNvSpPr>
          <p:nvPr>
            <p:ph type="subTitle" idx="2"/>
          </p:nvPr>
        </p:nvSpPr>
        <p:spPr>
          <a:xfrm>
            <a:off x="401444" y="1509929"/>
            <a:ext cx="8130559" cy="137002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600" b="1" i="0" u="none" strike="noStrike" cap="none" normalizeH="0" baseline="0" dirty="0">
                <a:ln>
                  <a:noFill/>
                </a:ln>
                <a:solidFill>
                  <a:schemeClr val="bg1"/>
                </a:solidFill>
                <a:effectLst/>
                <a:latin typeface="IBM Plex Sans" panose="020B0503050203000203" pitchFamily="34" charset="0"/>
              </a:rPr>
              <a:t>Monthly Analysis</a:t>
            </a:r>
            <a:r>
              <a:rPr kumimoji="0" lang="en-NG" altLang="en-NG" sz="1600" b="0" i="0" u="none" strike="noStrike" cap="none" normalizeH="0" baseline="0" dirty="0">
                <a:ln>
                  <a:noFill/>
                </a:ln>
                <a:solidFill>
                  <a:schemeClr val="bg1"/>
                </a:solidFill>
                <a:effectLst/>
                <a:latin typeface="IBM Plex Sans" panose="020B0503050203000203" pitchFamily="34" charset="0"/>
              </a:rPr>
              <a:t>: Examined the percentage of total accidents by month to identify any seasonal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600" b="1" i="0" u="none" strike="noStrike" cap="none" normalizeH="0" baseline="0" dirty="0">
                <a:ln>
                  <a:noFill/>
                </a:ln>
                <a:solidFill>
                  <a:schemeClr val="bg1"/>
                </a:solidFill>
                <a:effectLst/>
                <a:latin typeface="IBM Plex Sans" panose="020B0503050203000203" pitchFamily="34" charset="0"/>
              </a:rPr>
              <a:t>Findings</a:t>
            </a:r>
            <a:r>
              <a:rPr kumimoji="0" lang="en-NG" altLang="en-NG" sz="1600" b="0" i="0" u="none" strike="noStrike" cap="none" normalizeH="0" baseline="0" dirty="0">
                <a:ln>
                  <a:noFill/>
                </a:ln>
                <a:solidFill>
                  <a:schemeClr val="bg1"/>
                </a:solidFill>
                <a:effectLst/>
                <a:latin typeface="IBM Plex Sans" panose="020B0503050203000203" pitchFamily="34" charset="0"/>
              </a:rPr>
              <a:t>: March has the highest percentage of accidents (10.5272%), while December has the lowest (7.1085%). There is a noticeable increase in accidents during the winter and spring months. </a:t>
            </a:r>
          </a:p>
          <a:p>
            <a:pPr marL="0" lvl="0" indent="0" algn="ctr" rtl="0">
              <a:spcBef>
                <a:spcPts val="0"/>
              </a:spcBef>
              <a:spcAft>
                <a:spcPts val="0"/>
              </a:spcAft>
              <a:buNone/>
            </a:pPr>
            <a:endParaRPr dirty="0">
              <a:solidFill>
                <a:schemeClr val="bg1"/>
              </a:solidFill>
              <a:latin typeface="IBM Plex Sans" panose="020B0503050203000203" pitchFamily="34" charset="0"/>
            </a:endParaRPr>
          </a:p>
        </p:txBody>
      </p:sp>
      <p:sp>
        <p:nvSpPr>
          <p:cNvPr id="537" name="Google Shape;537;p41"/>
          <p:cNvSpPr txBox="1">
            <a:spLocks noGrp="1"/>
          </p:cNvSpPr>
          <p:nvPr>
            <p:ph type="subTitle" idx="1"/>
          </p:nvPr>
        </p:nvSpPr>
        <p:spPr>
          <a:xfrm>
            <a:off x="148910" y="1073696"/>
            <a:ext cx="22650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Seasonal Patterns</a:t>
            </a:r>
            <a:endParaRPr sz="1200" dirty="0"/>
          </a:p>
        </p:txBody>
      </p:sp>
      <p:sp>
        <p:nvSpPr>
          <p:cNvPr id="24" name="Google Shape;531;p41">
            <a:extLst>
              <a:ext uri="{FF2B5EF4-FFF2-40B4-BE49-F238E27FC236}">
                <a16:creationId xmlns:a16="http://schemas.microsoft.com/office/drawing/2014/main" id="{155A4418-E593-3634-FC10-D2A026C9C150}"/>
              </a:ext>
            </a:extLst>
          </p:cNvPr>
          <p:cNvSpPr/>
          <p:nvPr/>
        </p:nvSpPr>
        <p:spPr>
          <a:xfrm>
            <a:off x="295986" y="2935920"/>
            <a:ext cx="1987800" cy="403800"/>
          </a:xfrm>
          <a:prstGeom prst="roundRect">
            <a:avLst>
              <a:gd name="adj" fmla="val 50000"/>
            </a:avLst>
          </a:prstGeom>
          <a:gradFill>
            <a:gsLst>
              <a:gs pos="0">
                <a:schemeClr val="accent2"/>
              </a:gs>
              <a:gs pos="100000">
                <a:schemeClr val="accent1"/>
              </a:gs>
            </a:gsLst>
            <a:lin ang="5400700" scaled="0"/>
          </a:gradFill>
          <a:ln>
            <a:noFill/>
          </a:ln>
          <a:effectLst>
            <a:outerShdw blurRad="142875" algn="bl" rotWithShape="0">
              <a:schemeClr val="accent2"/>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600" b="1">
              <a:solidFill>
                <a:schemeClr val="lt1"/>
              </a:solidFill>
              <a:latin typeface="Orbitron"/>
              <a:ea typeface="Orbitron"/>
              <a:cs typeface="Orbitron"/>
              <a:sym typeface="Orbitron"/>
            </a:endParaRPr>
          </a:p>
        </p:txBody>
      </p:sp>
      <p:sp>
        <p:nvSpPr>
          <p:cNvPr id="25" name="Google Shape;537;p41">
            <a:extLst>
              <a:ext uri="{FF2B5EF4-FFF2-40B4-BE49-F238E27FC236}">
                <a16:creationId xmlns:a16="http://schemas.microsoft.com/office/drawing/2014/main" id="{EB660707-AE74-5DDC-4DB1-1118C6036203}"/>
              </a:ext>
            </a:extLst>
          </p:cNvPr>
          <p:cNvSpPr txBox="1">
            <a:spLocks/>
          </p:cNvSpPr>
          <p:nvPr/>
        </p:nvSpPr>
        <p:spPr>
          <a:xfrm>
            <a:off x="341104" y="2959482"/>
            <a:ext cx="1880612" cy="35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Orbitron"/>
              <a:buNone/>
              <a:defRPr sz="1600" b="1" i="0" u="none" strike="noStrike" cap="none">
                <a:solidFill>
                  <a:schemeClr val="lt1"/>
                </a:solidFill>
                <a:latin typeface="Orbitron"/>
                <a:ea typeface="Orbitron"/>
                <a:cs typeface="Orbitron"/>
                <a:sym typeface="Orbitron"/>
              </a:defRPr>
            </a:lvl1pPr>
            <a:lvl2pPr marL="914400" marR="0" lvl="1" indent="-330200" algn="ctr" rtl="0">
              <a:lnSpc>
                <a:spcPct val="100000"/>
              </a:lnSpc>
              <a:spcBef>
                <a:spcPts val="0"/>
              </a:spcBef>
              <a:spcAft>
                <a:spcPts val="0"/>
              </a:spcAft>
              <a:buClr>
                <a:schemeClr val="lt1"/>
              </a:buClr>
              <a:buSzPts val="1600"/>
              <a:buFont typeface="Orbitron"/>
              <a:buNone/>
              <a:defRPr sz="1600" b="1" i="0" u="none" strike="noStrike" cap="none">
                <a:solidFill>
                  <a:schemeClr val="lt1"/>
                </a:solidFill>
                <a:latin typeface="Orbitron"/>
                <a:ea typeface="Orbitron"/>
                <a:cs typeface="Orbitron"/>
                <a:sym typeface="Orbitron"/>
              </a:defRPr>
            </a:lvl2pPr>
            <a:lvl3pPr marL="1371600" marR="0" lvl="2" indent="-330200" algn="ctr" rtl="0">
              <a:lnSpc>
                <a:spcPct val="100000"/>
              </a:lnSpc>
              <a:spcBef>
                <a:spcPts val="0"/>
              </a:spcBef>
              <a:spcAft>
                <a:spcPts val="0"/>
              </a:spcAft>
              <a:buClr>
                <a:schemeClr val="lt1"/>
              </a:buClr>
              <a:buSzPts val="1600"/>
              <a:buFont typeface="Orbitron"/>
              <a:buNone/>
              <a:defRPr sz="1600" b="1" i="0" u="none" strike="noStrike" cap="none">
                <a:solidFill>
                  <a:schemeClr val="lt1"/>
                </a:solidFill>
                <a:latin typeface="Orbitron"/>
                <a:ea typeface="Orbitron"/>
                <a:cs typeface="Orbitron"/>
                <a:sym typeface="Orbitron"/>
              </a:defRPr>
            </a:lvl3pPr>
            <a:lvl4pPr marL="1828800" marR="0" lvl="3" indent="-330200" algn="ctr" rtl="0">
              <a:lnSpc>
                <a:spcPct val="100000"/>
              </a:lnSpc>
              <a:spcBef>
                <a:spcPts val="0"/>
              </a:spcBef>
              <a:spcAft>
                <a:spcPts val="0"/>
              </a:spcAft>
              <a:buClr>
                <a:schemeClr val="lt1"/>
              </a:buClr>
              <a:buSzPts val="1600"/>
              <a:buFont typeface="Orbitron"/>
              <a:buNone/>
              <a:defRPr sz="1600" b="1" i="0" u="none" strike="noStrike" cap="none">
                <a:solidFill>
                  <a:schemeClr val="lt1"/>
                </a:solidFill>
                <a:latin typeface="Orbitron"/>
                <a:ea typeface="Orbitron"/>
                <a:cs typeface="Orbitron"/>
                <a:sym typeface="Orbitron"/>
              </a:defRPr>
            </a:lvl4pPr>
            <a:lvl5pPr marL="2286000" marR="0" lvl="4" indent="-330200" algn="ctr" rtl="0">
              <a:lnSpc>
                <a:spcPct val="100000"/>
              </a:lnSpc>
              <a:spcBef>
                <a:spcPts val="0"/>
              </a:spcBef>
              <a:spcAft>
                <a:spcPts val="0"/>
              </a:spcAft>
              <a:buClr>
                <a:schemeClr val="lt1"/>
              </a:buClr>
              <a:buSzPts val="1600"/>
              <a:buFont typeface="Orbitron"/>
              <a:buNone/>
              <a:defRPr sz="1600" b="1" i="0" u="none" strike="noStrike" cap="none">
                <a:solidFill>
                  <a:schemeClr val="lt1"/>
                </a:solidFill>
                <a:latin typeface="Orbitron"/>
                <a:ea typeface="Orbitron"/>
                <a:cs typeface="Orbitron"/>
                <a:sym typeface="Orbitron"/>
              </a:defRPr>
            </a:lvl5pPr>
            <a:lvl6pPr marL="2743200" marR="0" lvl="5" indent="-330200" algn="ctr" rtl="0">
              <a:lnSpc>
                <a:spcPct val="100000"/>
              </a:lnSpc>
              <a:spcBef>
                <a:spcPts val="0"/>
              </a:spcBef>
              <a:spcAft>
                <a:spcPts val="0"/>
              </a:spcAft>
              <a:buClr>
                <a:schemeClr val="lt1"/>
              </a:buClr>
              <a:buSzPts val="1600"/>
              <a:buFont typeface="Orbitron"/>
              <a:buNone/>
              <a:defRPr sz="1600" b="1" i="0" u="none" strike="noStrike" cap="none">
                <a:solidFill>
                  <a:schemeClr val="lt1"/>
                </a:solidFill>
                <a:latin typeface="Orbitron"/>
                <a:ea typeface="Orbitron"/>
                <a:cs typeface="Orbitron"/>
                <a:sym typeface="Orbitron"/>
              </a:defRPr>
            </a:lvl6pPr>
            <a:lvl7pPr marL="3200400" marR="0" lvl="6" indent="-330200" algn="ctr" rtl="0">
              <a:lnSpc>
                <a:spcPct val="100000"/>
              </a:lnSpc>
              <a:spcBef>
                <a:spcPts val="0"/>
              </a:spcBef>
              <a:spcAft>
                <a:spcPts val="0"/>
              </a:spcAft>
              <a:buClr>
                <a:schemeClr val="lt1"/>
              </a:buClr>
              <a:buSzPts val="1600"/>
              <a:buFont typeface="Orbitron"/>
              <a:buNone/>
              <a:defRPr sz="1600" b="1" i="0" u="none" strike="noStrike" cap="none">
                <a:solidFill>
                  <a:schemeClr val="lt1"/>
                </a:solidFill>
                <a:latin typeface="Orbitron"/>
                <a:ea typeface="Orbitron"/>
                <a:cs typeface="Orbitron"/>
                <a:sym typeface="Orbitron"/>
              </a:defRPr>
            </a:lvl7pPr>
            <a:lvl8pPr marL="3657600" marR="0" lvl="7" indent="-330200" algn="ctr" rtl="0">
              <a:lnSpc>
                <a:spcPct val="100000"/>
              </a:lnSpc>
              <a:spcBef>
                <a:spcPts val="0"/>
              </a:spcBef>
              <a:spcAft>
                <a:spcPts val="0"/>
              </a:spcAft>
              <a:buClr>
                <a:schemeClr val="lt1"/>
              </a:buClr>
              <a:buSzPts val="1600"/>
              <a:buFont typeface="Orbitron"/>
              <a:buNone/>
              <a:defRPr sz="1600" b="1" i="0" u="none" strike="noStrike" cap="none">
                <a:solidFill>
                  <a:schemeClr val="lt1"/>
                </a:solidFill>
                <a:latin typeface="Orbitron"/>
                <a:ea typeface="Orbitron"/>
                <a:cs typeface="Orbitron"/>
                <a:sym typeface="Orbitron"/>
              </a:defRPr>
            </a:lvl8pPr>
            <a:lvl9pPr marL="4114800" marR="0" lvl="8" indent="-330200" algn="ctr" rtl="0">
              <a:lnSpc>
                <a:spcPct val="100000"/>
              </a:lnSpc>
              <a:spcBef>
                <a:spcPts val="0"/>
              </a:spcBef>
              <a:spcAft>
                <a:spcPts val="0"/>
              </a:spcAft>
              <a:buClr>
                <a:schemeClr val="lt1"/>
              </a:buClr>
              <a:buSzPts val="1600"/>
              <a:buFont typeface="Orbitron"/>
              <a:buNone/>
              <a:defRPr sz="1600" b="1" i="0" u="none" strike="noStrike" cap="none">
                <a:solidFill>
                  <a:schemeClr val="lt1"/>
                </a:solidFill>
                <a:latin typeface="Orbitron"/>
                <a:ea typeface="Orbitron"/>
                <a:cs typeface="Orbitron"/>
                <a:sym typeface="Orbitron"/>
              </a:defRPr>
            </a:lvl9pPr>
          </a:lstStyle>
          <a:p>
            <a:pPr marL="0" indent="0"/>
            <a:r>
              <a:rPr lang="en-US" sz="1050" dirty="0"/>
              <a:t>Accident Frequency by Time</a:t>
            </a:r>
          </a:p>
        </p:txBody>
      </p:sp>
      <p:sp>
        <p:nvSpPr>
          <p:cNvPr id="26" name="Google Shape;533;p41">
            <a:extLst>
              <a:ext uri="{FF2B5EF4-FFF2-40B4-BE49-F238E27FC236}">
                <a16:creationId xmlns:a16="http://schemas.microsoft.com/office/drawing/2014/main" id="{A7D199C6-D394-29E1-2A28-0B9A51297BD3}"/>
              </a:ext>
            </a:extLst>
          </p:cNvPr>
          <p:cNvSpPr txBox="1">
            <a:spLocks/>
          </p:cNvSpPr>
          <p:nvPr/>
        </p:nvSpPr>
        <p:spPr>
          <a:xfrm>
            <a:off x="295986" y="3339696"/>
            <a:ext cx="8130559" cy="13700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1pPr>
            <a:lvl2pPr marL="914400" marR="0" lvl="1"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2pPr>
            <a:lvl3pPr marL="1371600" marR="0" lvl="2"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3pPr>
            <a:lvl4pPr marL="1828800" marR="0" lvl="3"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4pPr>
            <a:lvl5pPr marL="2286000" marR="0" lvl="4"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5pPr>
            <a:lvl6pPr marL="2743200" marR="0" lvl="5"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6pPr>
            <a:lvl7pPr marL="3200400" marR="0" lvl="6"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7pPr>
            <a:lvl8pPr marL="3657600" marR="0" lvl="7"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8pPr>
            <a:lvl9pPr marL="4114800" marR="0" lvl="8"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600" b="1" i="0" u="none" strike="noStrike" cap="none" normalizeH="0" baseline="0" dirty="0">
                <a:ln>
                  <a:noFill/>
                </a:ln>
                <a:solidFill>
                  <a:schemeClr val="bg1"/>
                </a:solidFill>
                <a:effectLst/>
                <a:latin typeface="IBM Plex Sans" panose="020B0503050203000203" pitchFamily="34" charset="0"/>
              </a:rPr>
              <a:t>Hourly Analysis</a:t>
            </a:r>
            <a:r>
              <a:rPr kumimoji="0" lang="en-NG" altLang="en-NG" sz="1600" b="0" i="0" u="none" strike="noStrike" cap="none" normalizeH="0" baseline="0" dirty="0">
                <a:ln>
                  <a:noFill/>
                </a:ln>
                <a:solidFill>
                  <a:schemeClr val="bg1"/>
                </a:solidFill>
                <a:effectLst/>
                <a:latin typeface="IBM Plex Sans" panose="020B0503050203000203" pitchFamily="34" charset="0"/>
              </a:rPr>
              <a:t>: </a:t>
            </a:r>
            <a:r>
              <a:rPr kumimoji="0" lang="en-NG" altLang="en-NG" sz="1600" b="0" i="0" u="none" strike="noStrike" cap="none" normalizeH="0" baseline="0" dirty="0" err="1">
                <a:ln>
                  <a:noFill/>
                </a:ln>
                <a:solidFill>
                  <a:schemeClr val="bg1"/>
                </a:solidFill>
                <a:effectLst/>
                <a:latin typeface="IBM Plex Sans" panose="020B0503050203000203" pitchFamily="34" charset="0"/>
              </a:rPr>
              <a:t>Analyzed</a:t>
            </a:r>
            <a:r>
              <a:rPr kumimoji="0" lang="en-NG" altLang="en-NG" sz="1600" b="0" i="0" u="none" strike="noStrike" cap="none" normalizeH="0" baseline="0" dirty="0">
                <a:ln>
                  <a:noFill/>
                </a:ln>
                <a:solidFill>
                  <a:schemeClr val="bg1"/>
                </a:solidFill>
                <a:effectLst/>
                <a:latin typeface="IBM Plex Sans" panose="020B0503050203000203" pitchFamily="34" charset="0"/>
              </a:rPr>
              <a:t> the number of accidents by hour of the day.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600" b="1" i="0" u="none" strike="noStrike" cap="none" normalizeH="0" baseline="0" dirty="0">
                <a:ln>
                  <a:noFill/>
                </a:ln>
                <a:solidFill>
                  <a:schemeClr val="bg1"/>
                </a:solidFill>
                <a:effectLst/>
                <a:latin typeface="IBM Plex Sans" panose="020B0503050203000203" pitchFamily="34" charset="0"/>
              </a:rPr>
              <a:t>Findings</a:t>
            </a:r>
            <a:r>
              <a:rPr kumimoji="0" lang="en-NG" altLang="en-NG" sz="1600" b="0" i="0" u="none" strike="noStrike" cap="none" normalizeH="0" baseline="0" dirty="0">
                <a:ln>
                  <a:noFill/>
                </a:ln>
                <a:solidFill>
                  <a:schemeClr val="bg1"/>
                </a:solidFill>
                <a:effectLst/>
                <a:latin typeface="IBM Plex Sans" panose="020B0503050203000203" pitchFamily="34" charset="0"/>
              </a:rPr>
              <a:t>: Accidents are most frequent during late afternoon and early evening hours (14:00 to 18:00), with a peak at 16:00. The lowest number of accidents occurs in the early morning hours (2:00 to 5:00).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31" name="Google Shape;531;p41"/>
          <p:cNvSpPr/>
          <p:nvPr/>
        </p:nvSpPr>
        <p:spPr>
          <a:xfrm>
            <a:off x="295986" y="1050158"/>
            <a:ext cx="1987800" cy="403800"/>
          </a:xfrm>
          <a:prstGeom prst="roundRect">
            <a:avLst>
              <a:gd name="adj" fmla="val 50000"/>
            </a:avLst>
          </a:prstGeom>
          <a:gradFill>
            <a:gsLst>
              <a:gs pos="0">
                <a:schemeClr val="accent2"/>
              </a:gs>
              <a:gs pos="100000">
                <a:schemeClr val="accent1"/>
              </a:gs>
            </a:gsLst>
            <a:lin ang="5400700" scaled="0"/>
          </a:gradFill>
          <a:ln>
            <a:noFill/>
          </a:ln>
          <a:effectLst>
            <a:outerShdw blurRad="142875" algn="bl" rotWithShape="0">
              <a:schemeClr val="accent2"/>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600" b="1">
              <a:solidFill>
                <a:schemeClr val="lt1"/>
              </a:solidFill>
              <a:latin typeface="Orbitron"/>
              <a:ea typeface="Orbitron"/>
              <a:cs typeface="Orbitron"/>
              <a:sym typeface="Orbitron"/>
            </a:endParaRPr>
          </a:p>
        </p:txBody>
      </p:sp>
      <p:sp>
        <p:nvSpPr>
          <p:cNvPr id="532" name="Google Shape;532;p41"/>
          <p:cNvSpPr txBox="1">
            <a:spLocks noGrp="1"/>
          </p:cNvSpPr>
          <p:nvPr>
            <p:ph type="title"/>
          </p:nvPr>
        </p:nvSpPr>
        <p:spPr>
          <a:xfrm>
            <a:off x="401444" y="445025"/>
            <a:ext cx="866078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INSIGHTS FOR UK MOTOR </a:t>
            </a:r>
            <a:r>
              <a:rPr lang="en-US" sz="2400" dirty="0"/>
              <a:t>VEHICLE</a:t>
            </a:r>
            <a:r>
              <a:rPr lang="en" sz="2400" dirty="0"/>
              <a:t> </a:t>
            </a:r>
            <a:r>
              <a:rPr lang="en-US" sz="2400" dirty="0"/>
              <a:t>COLLISIONS</a:t>
            </a:r>
            <a:endParaRPr sz="2400" dirty="0"/>
          </a:p>
        </p:txBody>
      </p:sp>
      <p:sp>
        <p:nvSpPr>
          <p:cNvPr id="533" name="Google Shape;533;p41"/>
          <p:cNvSpPr txBox="1">
            <a:spLocks noGrp="1"/>
          </p:cNvSpPr>
          <p:nvPr>
            <p:ph type="subTitle" idx="2"/>
          </p:nvPr>
        </p:nvSpPr>
        <p:spPr>
          <a:xfrm>
            <a:off x="401444" y="1509929"/>
            <a:ext cx="8130559" cy="137002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600" b="1" i="0" u="none" strike="noStrike" cap="none" normalizeH="0" baseline="0" dirty="0">
                <a:ln>
                  <a:noFill/>
                </a:ln>
                <a:solidFill>
                  <a:schemeClr val="bg1"/>
                </a:solidFill>
                <a:effectLst/>
                <a:latin typeface="IBM Plex Sans" panose="020B0503050203000203" pitchFamily="34" charset="0"/>
              </a:rPr>
              <a:t>Street Analysis</a:t>
            </a:r>
            <a:r>
              <a:rPr kumimoji="0" lang="en-NG" altLang="en-NG" sz="1600" b="0" i="0" u="none" strike="noStrike" cap="none" normalizeH="0" baseline="0" dirty="0">
                <a:ln>
                  <a:noFill/>
                </a:ln>
                <a:solidFill>
                  <a:schemeClr val="bg1"/>
                </a:solidFill>
                <a:effectLst/>
                <a:latin typeface="IBM Plex Sans" panose="020B0503050203000203" pitchFamily="34" charset="0"/>
              </a:rPr>
              <a:t>: Identified the street with the highest number of accidents.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600" b="1" i="0" u="none" strike="noStrike" cap="none" normalizeH="0" baseline="0" dirty="0">
                <a:ln>
                  <a:noFill/>
                </a:ln>
                <a:solidFill>
                  <a:schemeClr val="bg1"/>
                </a:solidFill>
                <a:effectLst/>
                <a:latin typeface="IBM Plex Sans" panose="020B0503050203000203" pitchFamily="34" charset="0"/>
              </a:rPr>
              <a:t>Findings</a:t>
            </a:r>
            <a:r>
              <a:rPr kumimoji="0" lang="en-NG" altLang="en-NG" sz="1600" b="0" i="0" u="none" strike="noStrike" cap="none" normalizeH="0" baseline="0" dirty="0">
                <a:ln>
                  <a:noFill/>
                </a:ln>
                <a:solidFill>
                  <a:schemeClr val="bg1"/>
                </a:solidFill>
                <a:effectLst/>
                <a:latin typeface="IBM Plex Sans" panose="020B0503050203000203" pitchFamily="34" charset="0"/>
              </a:rPr>
              <a:t>: Belt Parkway has the most accidents reported (3,728), representing 1.5636% of all reported accidents. </a:t>
            </a:r>
          </a:p>
        </p:txBody>
      </p:sp>
      <p:sp>
        <p:nvSpPr>
          <p:cNvPr id="537" name="Google Shape;537;p41"/>
          <p:cNvSpPr txBox="1">
            <a:spLocks noGrp="1"/>
          </p:cNvSpPr>
          <p:nvPr>
            <p:ph type="subTitle" idx="1"/>
          </p:nvPr>
        </p:nvSpPr>
        <p:spPr>
          <a:xfrm>
            <a:off x="148910" y="1073696"/>
            <a:ext cx="22650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High-Risk Areas</a:t>
            </a:r>
            <a:endParaRPr sz="1200" dirty="0"/>
          </a:p>
        </p:txBody>
      </p:sp>
      <p:sp>
        <p:nvSpPr>
          <p:cNvPr id="24" name="Google Shape;531;p41">
            <a:extLst>
              <a:ext uri="{FF2B5EF4-FFF2-40B4-BE49-F238E27FC236}">
                <a16:creationId xmlns:a16="http://schemas.microsoft.com/office/drawing/2014/main" id="{155A4418-E593-3634-FC10-D2A026C9C150}"/>
              </a:ext>
            </a:extLst>
          </p:cNvPr>
          <p:cNvSpPr/>
          <p:nvPr/>
        </p:nvSpPr>
        <p:spPr>
          <a:xfrm>
            <a:off x="295986" y="2422964"/>
            <a:ext cx="1987800" cy="403800"/>
          </a:xfrm>
          <a:prstGeom prst="roundRect">
            <a:avLst>
              <a:gd name="adj" fmla="val 50000"/>
            </a:avLst>
          </a:prstGeom>
          <a:gradFill>
            <a:gsLst>
              <a:gs pos="0">
                <a:schemeClr val="accent2"/>
              </a:gs>
              <a:gs pos="100000">
                <a:schemeClr val="accent1"/>
              </a:gs>
            </a:gsLst>
            <a:lin ang="5400700" scaled="0"/>
          </a:gradFill>
          <a:ln>
            <a:noFill/>
          </a:ln>
          <a:effectLst>
            <a:outerShdw blurRad="142875" algn="bl" rotWithShape="0">
              <a:schemeClr val="accent2"/>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600" b="1">
              <a:solidFill>
                <a:schemeClr val="lt1"/>
              </a:solidFill>
              <a:latin typeface="Orbitron"/>
              <a:ea typeface="Orbitron"/>
              <a:cs typeface="Orbitron"/>
              <a:sym typeface="Orbitron"/>
            </a:endParaRPr>
          </a:p>
        </p:txBody>
      </p:sp>
      <p:sp>
        <p:nvSpPr>
          <p:cNvPr id="25" name="Google Shape;537;p41">
            <a:extLst>
              <a:ext uri="{FF2B5EF4-FFF2-40B4-BE49-F238E27FC236}">
                <a16:creationId xmlns:a16="http://schemas.microsoft.com/office/drawing/2014/main" id="{EB660707-AE74-5DDC-4DB1-1118C6036203}"/>
              </a:ext>
            </a:extLst>
          </p:cNvPr>
          <p:cNvSpPr txBox="1">
            <a:spLocks/>
          </p:cNvSpPr>
          <p:nvPr/>
        </p:nvSpPr>
        <p:spPr>
          <a:xfrm>
            <a:off x="341104" y="2446526"/>
            <a:ext cx="1880612" cy="35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Orbitron"/>
              <a:buNone/>
              <a:defRPr sz="1600" b="1" i="0" u="none" strike="noStrike" cap="none">
                <a:solidFill>
                  <a:schemeClr val="lt1"/>
                </a:solidFill>
                <a:latin typeface="Orbitron"/>
                <a:ea typeface="Orbitron"/>
                <a:cs typeface="Orbitron"/>
                <a:sym typeface="Orbitron"/>
              </a:defRPr>
            </a:lvl1pPr>
            <a:lvl2pPr marL="914400" marR="0" lvl="1" indent="-330200" algn="ctr" rtl="0">
              <a:lnSpc>
                <a:spcPct val="100000"/>
              </a:lnSpc>
              <a:spcBef>
                <a:spcPts val="0"/>
              </a:spcBef>
              <a:spcAft>
                <a:spcPts val="0"/>
              </a:spcAft>
              <a:buClr>
                <a:schemeClr val="lt1"/>
              </a:buClr>
              <a:buSzPts val="1600"/>
              <a:buFont typeface="Orbitron"/>
              <a:buNone/>
              <a:defRPr sz="1600" b="1" i="0" u="none" strike="noStrike" cap="none">
                <a:solidFill>
                  <a:schemeClr val="lt1"/>
                </a:solidFill>
                <a:latin typeface="Orbitron"/>
                <a:ea typeface="Orbitron"/>
                <a:cs typeface="Orbitron"/>
                <a:sym typeface="Orbitron"/>
              </a:defRPr>
            </a:lvl2pPr>
            <a:lvl3pPr marL="1371600" marR="0" lvl="2" indent="-330200" algn="ctr" rtl="0">
              <a:lnSpc>
                <a:spcPct val="100000"/>
              </a:lnSpc>
              <a:spcBef>
                <a:spcPts val="0"/>
              </a:spcBef>
              <a:spcAft>
                <a:spcPts val="0"/>
              </a:spcAft>
              <a:buClr>
                <a:schemeClr val="lt1"/>
              </a:buClr>
              <a:buSzPts val="1600"/>
              <a:buFont typeface="Orbitron"/>
              <a:buNone/>
              <a:defRPr sz="1600" b="1" i="0" u="none" strike="noStrike" cap="none">
                <a:solidFill>
                  <a:schemeClr val="lt1"/>
                </a:solidFill>
                <a:latin typeface="Orbitron"/>
                <a:ea typeface="Orbitron"/>
                <a:cs typeface="Orbitron"/>
                <a:sym typeface="Orbitron"/>
              </a:defRPr>
            </a:lvl3pPr>
            <a:lvl4pPr marL="1828800" marR="0" lvl="3" indent="-330200" algn="ctr" rtl="0">
              <a:lnSpc>
                <a:spcPct val="100000"/>
              </a:lnSpc>
              <a:spcBef>
                <a:spcPts val="0"/>
              </a:spcBef>
              <a:spcAft>
                <a:spcPts val="0"/>
              </a:spcAft>
              <a:buClr>
                <a:schemeClr val="lt1"/>
              </a:buClr>
              <a:buSzPts val="1600"/>
              <a:buFont typeface="Orbitron"/>
              <a:buNone/>
              <a:defRPr sz="1600" b="1" i="0" u="none" strike="noStrike" cap="none">
                <a:solidFill>
                  <a:schemeClr val="lt1"/>
                </a:solidFill>
                <a:latin typeface="Orbitron"/>
                <a:ea typeface="Orbitron"/>
                <a:cs typeface="Orbitron"/>
                <a:sym typeface="Orbitron"/>
              </a:defRPr>
            </a:lvl4pPr>
            <a:lvl5pPr marL="2286000" marR="0" lvl="4" indent="-330200" algn="ctr" rtl="0">
              <a:lnSpc>
                <a:spcPct val="100000"/>
              </a:lnSpc>
              <a:spcBef>
                <a:spcPts val="0"/>
              </a:spcBef>
              <a:spcAft>
                <a:spcPts val="0"/>
              </a:spcAft>
              <a:buClr>
                <a:schemeClr val="lt1"/>
              </a:buClr>
              <a:buSzPts val="1600"/>
              <a:buFont typeface="Orbitron"/>
              <a:buNone/>
              <a:defRPr sz="1600" b="1" i="0" u="none" strike="noStrike" cap="none">
                <a:solidFill>
                  <a:schemeClr val="lt1"/>
                </a:solidFill>
                <a:latin typeface="Orbitron"/>
                <a:ea typeface="Orbitron"/>
                <a:cs typeface="Orbitron"/>
                <a:sym typeface="Orbitron"/>
              </a:defRPr>
            </a:lvl5pPr>
            <a:lvl6pPr marL="2743200" marR="0" lvl="5" indent="-330200" algn="ctr" rtl="0">
              <a:lnSpc>
                <a:spcPct val="100000"/>
              </a:lnSpc>
              <a:spcBef>
                <a:spcPts val="0"/>
              </a:spcBef>
              <a:spcAft>
                <a:spcPts val="0"/>
              </a:spcAft>
              <a:buClr>
                <a:schemeClr val="lt1"/>
              </a:buClr>
              <a:buSzPts val="1600"/>
              <a:buFont typeface="Orbitron"/>
              <a:buNone/>
              <a:defRPr sz="1600" b="1" i="0" u="none" strike="noStrike" cap="none">
                <a:solidFill>
                  <a:schemeClr val="lt1"/>
                </a:solidFill>
                <a:latin typeface="Orbitron"/>
                <a:ea typeface="Orbitron"/>
                <a:cs typeface="Orbitron"/>
                <a:sym typeface="Orbitron"/>
              </a:defRPr>
            </a:lvl6pPr>
            <a:lvl7pPr marL="3200400" marR="0" lvl="6" indent="-330200" algn="ctr" rtl="0">
              <a:lnSpc>
                <a:spcPct val="100000"/>
              </a:lnSpc>
              <a:spcBef>
                <a:spcPts val="0"/>
              </a:spcBef>
              <a:spcAft>
                <a:spcPts val="0"/>
              </a:spcAft>
              <a:buClr>
                <a:schemeClr val="lt1"/>
              </a:buClr>
              <a:buSzPts val="1600"/>
              <a:buFont typeface="Orbitron"/>
              <a:buNone/>
              <a:defRPr sz="1600" b="1" i="0" u="none" strike="noStrike" cap="none">
                <a:solidFill>
                  <a:schemeClr val="lt1"/>
                </a:solidFill>
                <a:latin typeface="Orbitron"/>
                <a:ea typeface="Orbitron"/>
                <a:cs typeface="Orbitron"/>
                <a:sym typeface="Orbitron"/>
              </a:defRPr>
            </a:lvl7pPr>
            <a:lvl8pPr marL="3657600" marR="0" lvl="7" indent="-330200" algn="ctr" rtl="0">
              <a:lnSpc>
                <a:spcPct val="100000"/>
              </a:lnSpc>
              <a:spcBef>
                <a:spcPts val="0"/>
              </a:spcBef>
              <a:spcAft>
                <a:spcPts val="0"/>
              </a:spcAft>
              <a:buClr>
                <a:schemeClr val="lt1"/>
              </a:buClr>
              <a:buSzPts val="1600"/>
              <a:buFont typeface="Orbitron"/>
              <a:buNone/>
              <a:defRPr sz="1600" b="1" i="0" u="none" strike="noStrike" cap="none">
                <a:solidFill>
                  <a:schemeClr val="lt1"/>
                </a:solidFill>
                <a:latin typeface="Orbitron"/>
                <a:ea typeface="Orbitron"/>
                <a:cs typeface="Orbitron"/>
                <a:sym typeface="Orbitron"/>
              </a:defRPr>
            </a:lvl8pPr>
            <a:lvl9pPr marL="4114800" marR="0" lvl="8" indent="-330200" algn="ctr" rtl="0">
              <a:lnSpc>
                <a:spcPct val="100000"/>
              </a:lnSpc>
              <a:spcBef>
                <a:spcPts val="0"/>
              </a:spcBef>
              <a:spcAft>
                <a:spcPts val="0"/>
              </a:spcAft>
              <a:buClr>
                <a:schemeClr val="lt1"/>
              </a:buClr>
              <a:buSzPts val="1600"/>
              <a:buFont typeface="Orbitron"/>
              <a:buNone/>
              <a:defRPr sz="1600" b="1" i="0" u="none" strike="noStrike" cap="none">
                <a:solidFill>
                  <a:schemeClr val="lt1"/>
                </a:solidFill>
                <a:latin typeface="Orbitron"/>
                <a:ea typeface="Orbitron"/>
                <a:cs typeface="Orbitron"/>
                <a:sym typeface="Orbitron"/>
              </a:defRPr>
            </a:lvl9pPr>
          </a:lstStyle>
          <a:p>
            <a:pPr marL="0" indent="0"/>
            <a:r>
              <a:rPr lang="en-US" sz="1100" dirty="0"/>
              <a:t>Contributing Factors</a:t>
            </a:r>
            <a:endParaRPr lang="en-US" sz="1050" dirty="0"/>
          </a:p>
        </p:txBody>
      </p:sp>
      <p:sp>
        <p:nvSpPr>
          <p:cNvPr id="26" name="Google Shape;533;p41">
            <a:extLst>
              <a:ext uri="{FF2B5EF4-FFF2-40B4-BE49-F238E27FC236}">
                <a16:creationId xmlns:a16="http://schemas.microsoft.com/office/drawing/2014/main" id="{A7D199C6-D394-29E1-2A28-0B9A51297BD3}"/>
              </a:ext>
            </a:extLst>
          </p:cNvPr>
          <p:cNvSpPr txBox="1">
            <a:spLocks/>
          </p:cNvSpPr>
          <p:nvPr/>
        </p:nvSpPr>
        <p:spPr>
          <a:xfrm>
            <a:off x="295986" y="2826764"/>
            <a:ext cx="8130559" cy="13700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1pPr>
            <a:lvl2pPr marL="914400" marR="0" lvl="1"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2pPr>
            <a:lvl3pPr marL="1371600" marR="0" lvl="2"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3pPr>
            <a:lvl4pPr marL="1828800" marR="0" lvl="3"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4pPr>
            <a:lvl5pPr marL="2286000" marR="0" lvl="4"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5pPr>
            <a:lvl6pPr marL="2743200" marR="0" lvl="5"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6pPr>
            <a:lvl7pPr marL="3200400" marR="0" lvl="6"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7pPr>
            <a:lvl8pPr marL="3657600" marR="0" lvl="7"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8pPr>
            <a:lvl9pPr marL="4114800" marR="0" lvl="8" indent="-330200" algn="ctr" rtl="0">
              <a:lnSpc>
                <a:spcPct val="100000"/>
              </a:lnSpc>
              <a:spcBef>
                <a:spcPts val="0"/>
              </a:spcBef>
              <a:spcAft>
                <a:spcPts val="0"/>
              </a:spcAft>
              <a:buClr>
                <a:schemeClr val="lt1"/>
              </a:buClr>
              <a:buSzPts val="1600"/>
              <a:buFont typeface="IBM Plex Sans"/>
              <a:buNone/>
              <a:defRPr sz="1600" b="0" i="0" u="none" strike="noStrike" cap="none">
                <a:solidFill>
                  <a:schemeClr val="lt1"/>
                </a:solidFill>
                <a:latin typeface="IBM Plex Sans"/>
                <a:ea typeface="IBM Plex Sans"/>
                <a:cs typeface="IBM Plex Sans"/>
                <a:sym typeface="IBM Plex Sans"/>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600" b="1" i="0" u="none" strike="noStrike" cap="none" normalizeH="0" baseline="0" dirty="0">
                <a:ln>
                  <a:noFill/>
                </a:ln>
                <a:solidFill>
                  <a:schemeClr val="bg1"/>
                </a:solidFill>
                <a:effectLst/>
                <a:latin typeface="IBM Plex Sans" panose="020B0503050203000203" pitchFamily="34" charset="0"/>
              </a:rPr>
              <a:t>General Analysis</a:t>
            </a:r>
            <a:r>
              <a:rPr kumimoji="0" lang="en-NG" altLang="en-NG" sz="1600" b="0" i="0" u="none" strike="noStrike" cap="none" normalizeH="0" baseline="0" dirty="0">
                <a:ln>
                  <a:noFill/>
                </a:ln>
                <a:solidFill>
                  <a:schemeClr val="bg1"/>
                </a:solidFill>
                <a:effectLst/>
                <a:latin typeface="IBM Plex Sans" panose="020B0503050203000203" pitchFamily="34" charset="0"/>
              </a:rPr>
              <a:t>: Determined the most common contributing factors for all reported accidents.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600" b="1" i="0" u="none" strike="noStrike" cap="none" normalizeH="0" baseline="0" dirty="0">
                <a:ln>
                  <a:noFill/>
                </a:ln>
                <a:solidFill>
                  <a:schemeClr val="bg1"/>
                </a:solidFill>
                <a:effectLst/>
                <a:latin typeface="IBM Plex Sans" panose="020B0503050203000203" pitchFamily="34" charset="0"/>
              </a:rPr>
              <a:t>Findings</a:t>
            </a:r>
            <a:r>
              <a:rPr kumimoji="0" lang="en-NG" altLang="en-NG" sz="1600" b="0" i="0" u="none" strike="noStrike" cap="none" normalizeH="0" baseline="0" dirty="0">
                <a:ln>
                  <a:noFill/>
                </a:ln>
                <a:solidFill>
                  <a:schemeClr val="bg1"/>
                </a:solidFill>
                <a:effectLst/>
                <a:latin typeface="IBM Plex Sans" panose="020B0503050203000203" pitchFamily="34" charset="0"/>
              </a:rPr>
              <a:t>: Driver Inattention/Distraction is the most common contributing factor, causing 58,307 accidents. </a:t>
            </a:r>
          </a:p>
        </p:txBody>
      </p:sp>
    </p:spTree>
    <p:extLst>
      <p:ext uri="{BB962C8B-B14F-4D97-AF65-F5344CB8AC3E}">
        <p14:creationId xmlns:p14="http://schemas.microsoft.com/office/powerpoint/2010/main" val="1796659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31" name="Google Shape;531;p41"/>
          <p:cNvSpPr/>
          <p:nvPr/>
        </p:nvSpPr>
        <p:spPr>
          <a:xfrm>
            <a:off x="295986" y="1050158"/>
            <a:ext cx="1987800" cy="403800"/>
          </a:xfrm>
          <a:prstGeom prst="roundRect">
            <a:avLst>
              <a:gd name="adj" fmla="val 50000"/>
            </a:avLst>
          </a:prstGeom>
          <a:gradFill>
            <a:gsLst>
              <a:gs pos="0">
                <a:schemeClr val="accent2"/>
              </a:gs>
              <a:gs pos="100000">
                <a:schemeClr val="accent1"/>
              </a:gs>
            </a:gsLst>
            <a:lin ang="5400700" scaled="0"/>
          </a:gradFill>
          <a:ln>
            <a:noFill/>
          </a:ln>
          <a:effectLst>
            <a:outerShdw blurRad="142875" algn="bl" rotWithShape="0">
              <a:schemeClr val="accent2"/>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600" b="1">
              <a:solidFill>
                <a:schemeClr val="lt1"/>
              </a:solidFill>
              <a:latin typeface="Orbitron"/>
              <a:ea typeface="Orbitron"/>
              <a:cs typeface="Orbitron"/>
              <a:sym typeface="Orbitron"/>
            </a:endParaRPr>
          </a:p>
        </p:txBody>
      </p:sp>
      <p:sp>
        <p:nvSpPr>
          <p:cNvPr id="532" name="Google Shape;532;p41"/>
          <p:cNvSpPr txBox="1">
            <a:spLocks noGrp="1"/>
          </p:cNvSpPr>
          <p:nvPr>
            <p:ph type="title"/>
          </p:nvPr>
        </p:nvSpPr>
        <p:spPr>
          <a:xfrm>
            <a:off x="401444" y="445025"/>
            <a:ext cx="866078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INSIGHTS FOR UK MOTOR </a:t>
            </a:r>
            <a:r>
              <a:rPr lang="en-US" sz="2400" dirty="0"/>
              <a:t>VEHICLE</a:t>
            </a:r>
            <a:r>
              <a:rPr lang="en" sz="2400" dirty="0"/>
              <a:t> </a:t>
            </a:r>
            <a:r>
              <a:rPr lang="en-US" sz="2400" dirty="0"/>
              <a:t>COLLISIONS</a:t>
            </a:r>
            <a:endParaRPr sz="2400" dirty="0"/>
          </a:p>
        </p:txBody>
      </p:sp>
      <p:sp>
        <p:nvSpPr>
          <p:cNvPr id="533" name="Google Shape;533;p41"/>
          <p:cNvSpPr txBox="1">
            <a:spLocks noGrp="1"/>
          </p:cNvSpPr>
          <p:nvPr>
            <p:ph type="subTitle" idx="2"/>
          </p:nvPr>
        </p:nvSpPr>
        <p:spPr>
          <a:xfrm>
            <a:off x="401444" y="1509929"/>
            <a:ext cx="8130559" cy="137002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600" b="1" i="0" u="none" strike="noStrike" cap="none" normalizeH="0" baseline="0" dirty="0">
                <a:ln>
                  <a:noFill/>
                </a:ln>
                <a:solidFill>
                  <a:schemeClr val="bg1"/>
                </a:solidFill>
                <a:effectLst/>
                <a:latin typeface="IBM Plex Sans" panose="020B0503050203000203" pitchFamily="34" charset="0"/>
              </a:rPr>
              <a:t>Specific Analysis</a:t>
            </a:r>
            <a:r>
              <a:rPr kumimoji="0" lang="en-NG" altLang="en-NG" sz="1600" b="0" i="0" u="none" strike="noStrike" cap="none" normalizeH="0" baseline="0" dirty="0">
                <a:ln>
                  <a:noFill/>
                </a:ln>
                <a:solidFill>
                  <a:schemeClr val="bg1"/>
                </a:solidFill>
                <a:effectLst/>
                <a:latin typeface="IBM Plex Sans" panose="020B0503050203000203" pitchFamily="34" charset="0"/>
              </a:rPr>
              <a:t>: </a:t>
            </a:r>
            <a:r>
              <a:rPr kumimoji="0" lang="en-NG" altLang="en-NG" sz="1600" b="0" i="0" u="none" strike="noStrike" cap="none" normalizeH="0" baseline="0" dirty="0" err="1">
                <a:ln>
                  <a:noFill/>
                </a:ln>
                <a:solidFill>
                  <a:schemeClr val="bg1"/>
                </a:solidFill>
                <a:effectLst/>
                <a:latin typeface="IBM Plex Sans" panose="020B0503050203000203" pitchFamily="34" charset="0"/>
              </a:rPr>
              <a:t>Analyzed</a:t>
            </a:r>
            <a:r>
              <a:rPr kumimoji="0" lang="en-NG" altLang="en-NG" sz="1600" b="0" i="0" u="none" strike="noStrike" cap="none" normalizeH="0" baseline="0" dirty="0">
                <a:ln>
                  <a:noFill/>
                </a:ln>
                <a:solidFill>
                  <a:schemeClr val="bg1"/>
                </a:solidFill>
                <a:effectLst/>
                <a:latin typeface="IBM Plex Sans" panose="020B0503050203000203" pitchFamily="34" charset="0"/>
              </a:rPr>
              <a:t> the contributing factors specifically for fatal accidents.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600" b="1" i="0" u="none" strike="noStrike" cap="none" normalizeH="0" baseline="0" dirty="0">
                <a:ln>
                  <a:noFill/>
                </a:ln>
                <a:solidFill>
                  <a:schemeClr val="bg1"/>
                </a:solidFill>
                <a:effectLst/>
                <a:latin typeface="IBM Plex Sans" panose="020B0503050203000203" pitchFamily="34" charset="0"/>
              </a:rPr>
              <a:t>Findings</a:t>
            </a:r>
            <a:r>
              <a:rPr kumimoji="0" lang="en-NG" altLang="en-NG" sz="1600" b="0" i="0" u="none" strike="noStrike" cap="none" normalizeH="0" baseline="0" dirty="0">
                <a:ln>
                  <a:noFill/>
                </a:ln>
                <a:solidFill>
                  <a:schemeClr val="bg1"/>
                </a:solidFill>
                <a:effectLst/>
                <a:latin typeface="IBM Plex Sans" panose="020B0503050203000203" pitchFamily="34" charset="0"/>
              </a:rPr>
              <a:t>: The leading contributing factors for fatal accidents are: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600" b="0" i="0" u="none" strike="noStrike" cap="none" normalizeH="0" baseline="0" dirty="0">
                <a:ln>
                  <a:noFill/>
                </a:ln>
                <a:solidFill>
                  <a:schemeClr val="bg1"/>
                </a:solidFill>
                <a:effectLst/>
                <a:latin typeface="IBM Plex Sans" panose="020B0503050203000203" pitchFamily="34" charset="0"/>
              </a:rPr>
              <a:t>Unspecified (175 accidents)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600" b="0" i="0" u="none" strike="noStrike" cap="none" normalizeH="0" baseline="0" dirty="0">
                <a:ln>
                  <a:noFill/>
                </a:ln>
                <a:solidFill>
                  <a:schemeClr val="bg1"/>
                </a:solidFill>
                <a:effectLst/>
                <a:latin typeface="IBM Plex Sans" panose="020B0503050203000203" pitchFamily="34" charset="0"/>
              </a:rPr>
              <a:t>Unsafe Speed (130 accidents)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600" b="0" i="0" u="none" strike="noStrike" cap="none" normalizeH="0" baseline="0" dirty="0">
                <a:ln>
                  <a:noFill/>
                </a:ln>
                <a:solidFill>
                  <a:schemeClr val="bg1"/>
                </a:solidFill>
                <a:effectLst/>
                <a:latin typeface="IBM Plex Sans" panose="020B0503050203000203" pitchFamily="34" charset="0"/>
              </a:rPr>
              <a:t>Driver Inattention/Distraction (74 accidents)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600" b="0" i="0" u="none" strike="noStrike" cap="none" normalizeH="0" baseline="0" dirty="0">
                <a:ln>
                  <a:noFill/>
                </a:ln>
                <a:solidFill>
                  <a:schemeClr val="bg1"/>
                </a:solidFill>
                <a:effectLst/>
                <a:latin typeface="IBM Plex Sans" panose="020B0503050203000203" pitchFamily="34" charset="0"/>
              </a:rPr>
              <a:t>Failure to Yield Right-of-Way (46 accidents)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600" b="0" i="0" u="none" strike="noStrike" cap="none" normalizeH="0" baseline="0" dirty="0">
                <a:ln>
                  <a:noFill/>
                </a:ln>
                <a:solidFill>
                  <a:schemeClr val="bg1"/>
                </a:solidFill>
                <a:effectLst/>
                <a:latin typeface="IBM Plex Sans" panose="020B0503050203000203" pitchFamily="34" charset="0"/>
              </a:rPr>
              <a:t>Traffic Control Disregarded (33 accidents)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600" b="0" i="0" u="none" strike="noStrike" cap="none" normalizeH="0" baseline="0" dirty="0">
                <a:ln>
                  <a:noFill/>
                </a:ln>
                <a:solidFill>
                  <a:schemeClr val="bg1"/>
                </a:solidFill>
                <a:effectLst/>
                <a:latin typeface="IBM Plex Sans" panose="020B0503050203000203" pitchFamily="34" charset="0"/>
              </a:rPr>
              <a:t>Alcohol involvement, driver inexperience, and pedestrian/bicyclist errors are also significant contributors. </a:t>
            </a:r>
          </a:p>
        </p:txBody>
      </p:sp>
      <p:sp>
        <p:nvSpPr>
          <p:cNvPr id="537" name="Google Shape;537;p41"/>
          <p:cNvSpPr txBox="1">
            <a:spLocks noGrp="1"/>
          </p:cNvSpPr>
          <p:nvPr>
            <p:ph type="subTitle" idx="1"/>
          </p:nvPr>
        </p:nvSpPr>
        <p:spPr>
          <a:xfrm>
            <a:off x="148910" y="1073696"/>
            <a:ext cx="22650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Fatal Accidents</a:t>
            </a:r>
            <a:endParaRPr sz="1200" dirty="0"/>
          </a:p>
        </p:txBody>
      </p:sp>
    </p:spTree>
    <p:extLst>
      <p:ext uri="{BB962C8B-B14F-4D97-AF65-F5344CB8AC3E}">
        <p14:creationId xmlns:p14="http://schemas.microsoft.com/office/powerpoint/2010/main" val="2396943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8"/>
          <p:cNvSpPr/>
          <p:nvPr/>
        </p:nvSpPr>
        <p:spPr>
          <a:xfrm>
            <a:off x="1287300" y="1442549"/>
            <a:ext cx="2258400" cy="2258400"/>
          </a:xfrm>
          <a:prstGeom prst="ellipse">
            <a:avLst/>
          </a:prstGeom>
          <a:noFill/>
          <a:ln w="38100" cap="flat" cmpd="sng">
            <a:solidFill>
              <a:schemeClr val="accent2"/>
            </a:solidFill>
            <a:prstDash val="solid"/>
            <a:round/>
            <a:headEnd type="none" w="sm" len="sm"/>
            <a:tailEnd type="none" w="sm" len="sm"/>
          </a:ln>
          <a:effectLst>
            <a:outerShdw blurRad="142875"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txBox="1">
            <a:spLocks noGrp="1"/>
          </p:cNvSpPr>
          <p:nvPr>
            <p:ph type="title"/>
          </p:nvPr>
        </p:nvSpPr>
        <p:spPr>
          <a:xfrm>
            <a:off x="4222300" y="1365294"/>
            <a:ext cx="3964539" cy="576000"/>
          </a:xfrm>
          <a:prstGeom prst="rect">
            <a:avLst/>
          </a:prstGeom>
        </p:spPr>
        <p:txBody>
          <a:bodyPr spcFirstLastPara="1" wrap="square" lIns="91425" tIns="91425" rIns="91425" bIns="91425" anchor="b" anchorCtr="0">
            <a:noAutofit/>
          </a:bodyPr>
          <a:lstStyle/>
          <a:p>
            <a:pPr algn="l"/>
            <a:r>
              <a:rPr lang="en-US" dirty="0"/>
              <a:t>Recommendations</a:t>
            </a:r>
            <a:endParaRPr lang="en-US" b="1" i="0" dirty="0">
              <a:solidFill>
                <a:schemeClr val="bg1"/>
              </a:solidFill>
              <a:effectLst/>
              <a:latin typeface="Lato" panose="020F0502020204030203" pitchFamily="34" charset="0"/>
            </a:endParaRPr>
          </a:p>
        </p:txBody>
      </p:sp>
      <p:sp>
        <p:nvSpPr>
          <p:cNvPr id="454" name="Google Shape;454;p38"/>
          <p:cNvSpPr txBox="1">
            <a:spLocks noGrp="1"/>
          </p:cNvSpPr>
          <p:nvPr>
            <p:ph type="subTitle" idx="1"/>
          </p:nvPr>
        </p:nvSpPr>
        <p:spPr>
          <a:xfrm>
            <a:off x="3935890" y="1944509"/>
            <a:ext cx="4834725" cy="2584738"/>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400" b="1" i="0" u="none" strike="noStrike" cap="none" normalizeH="0" baseline="0" dirty="0">
                <a:ln>
                  <a:noFill/>
                </a:ln>
                <a:solidFill>
                  <a:schemeClr val="bg1"/>
                </a:solidFill>
                <a:effectLst/>
                <a:latin typeface="Arial" panose="020B0604020202020204" pitchFamily="34" charset="0"/>
              </a:rPr>
              <a:t>Data Quality Improvement</a:t>
            </a:r>
            <a:r>
              <a:rPr kumimoji="0" lang="en-NG" altLang="en-NG" sz="1400" b="0" i="0" u="none" strike="noStrike" cap="none" normalizeH="0" baseline="0" dirty="0">
                <a:ln>
                  <a:noFill/>
                </a:ln>
                <a:solidFill>
                  <a:schemeClr val="bg1"/>
                </a:solidFill>
                <a:effectLst/>
                <a:latin typeface="Arial" panose="020B0604020202020204" pitchFamily="34" charset="0"/>
              </a:rPr>
              <a:t>: Enhance data collection processes to reduce the number of unspecified contributing factors.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400" b="1" i="0" u="none" strike="noStrike" cap="none" normalizeH="0" baseline="0" dirty="0">
                <a:ln>
                  <a:noFill/>
                </a:ln>
                <a:solidFill>
                  <a:schemeClr val="bg1"/>
                </a:solidFill>
                <a:effectLst/>
                <a:latin typeface="Arial" panose="020B0604020202020204" pitchFamily="34" charset="0"/>
              </a:rPr>
              <a:t>Speed Management</a:t>
            </a:r>
            <a:r>
              <a:rPr kumimoji="0" lang="en-NG" altLang="en-NG" sz="1400" b="0" i="0" u="none" strike="noStrike" cap="none" normalizeH="0" baseline="0" dirty="0">
                <a:ln>
                  <a:noFill/>
                </a:ln>
                <a:solidFill>
                  <a:schemeClr val="bg1"/>
                </a:solidFill>
                <a:effectLst/>
                <a:latin typeface="Arial" panose="020B0604020202020204" pitchFamily="34" charset="0"/>
              </a:rPr>
              <a:t>: Implement measures to control unsafe speeds, such as speed cameras and stricter enforcement of speed limits.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400" b="1" i="0" u="none" strike="noStrike" cap="none" normalizeH="0" baseline="0" dirty="0">
                <a:ln>
                  <a:noFill/>
                </a:ln>
                <a:solidFill>
                  <a:schemeClr val="bg1"/>
                </a:solidFill>
                <a:effectLst/>
                <a:latin typeface="Arial" panose="020B0604020202020204" pitchFamily="34" charset="0"/>
              </a:rPr>
              <a:t>Awareness Campaigns</a:t>
            </a:r>
            <a:r>
              <a:rPr kumimoji="0" lang="en-NG" altLang="en-NG" sz="1400" b="0" i="0" u="none" strike="noStrike" cap="none" normalizeH="0" baseline="0" dirty="0">
                <a:ln>
                  <a:noFill/>
                </a:ln>
                <a:solidFill>
                  <a:schemeClr val="bg1"/>
                </a:solidFill>
                <a:effectLst/>
                <a:latin typeface="Arial" panose="020B0604020202020204" pitchFamily="34" charset="0"/>
              </a:rPr>
              <a:t>: Launch public awareness campaigns focusing on the dangers of distracted driving and the importance of following traffic controls.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NG" altLang="en-NG" sz="1400" b="1" i="0" u="none" strike="noStrike" cap="none" normalizeH="0" baseline="0" dirty="0">
                <a:ln>
                  <a:noFill/>
                </a:ln>
                <a:solidFill>
                  <a:schemeClr val="bg1"/>
                </a:solidFill>
                <a:effectLst/>
                <a:latin typeface="Arial" panose="020B0604020202020204" pitchFamily="34" charset="0"/>
              </a:rPr>
              <a:t>Safety Enhancements</a:t>
            </a:r>
            <a:r>
              <a:rPr kumimoji="0" lang="en-NG" altLang="en-NG" sz="1400" b="0" i="0" u="none" strike="noStrike" cap="none" normalizeH="0" baseline="0" dirty="0">
                <a:ln>
                  <a:noFill/>
                </a:ln>
                <a:solidFill>
                  <a:schemeClr val="bg1"/>
                </a:solidFill>
                <a:effectLst/>
                <a:latin typeface="Arial" panose="020B0604020202020204" pitchFamily="34" charset="0"/>
              </a:rPr>
              <a:t>: Improve safety measures on high-risk roads like Belt Parkway and consider infrastructure improvements to reduce accidents. </a:t>
            </a:r>
          </a:p>
        </p:txBody>
      </p:sp>
      <p:sp>
        <p:nvSpPr>
          <p:cNvPr id="455" name="Google Shape;455;p38"/>
          <p:cNvSpPr/>
          <p:nvPr/>
        </p:nvSpPr>
        <p:spPr>
          <a:xfrm>
            <a:off x="1437600" y="1592850"/>
            <a:ext cx="1957800" cy="19578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8"/>
          <p:cNvGrpSpPr/>
          <p:nvPr/>
        </p:nvGrpSpPr>
        <p:grpSpPr>
          <a:xfrm>
            <a:off x="2011886" y="2256930"/>
            <a:ext cx="809228" cy="629637"/>
            <a:chOff x="6457650" y="4065500"/>
            <a:chExt cx="303025" cy="235775"/>
          </a:xfrm>
        </p:grpSpPr>
        <p:sp>
          <p:nvSpPr>
            <p:cNvPr id="457" name="Google Shape;457;p38"/>
            <p:cNvSpPr/>
            <p:nvPr/>
          </p:nvSpPr>
          <p:spPr>
            <a:xfrm>
              <a:off x="6534725" y="4114325"/>
              <a:ext cx="81900" cy="136350"/>
            </a:xfrm>
            <a:custGeom>
              <a:avLst/>
              <a:gdLst/>
              <a:ahLst/>
              <a:cxnLst/>
              <a:rect l="l" t="t" r="r" b="b"/>
              <a:pathLst>
                <a:path w="3276" h="5454" extrusionOk="0">
                  <a:moveTo>
                    <a:pt x="1620" y="1"/>
                  </a:moveTo>
                  <a:cubicBezTo>
                    <a:pt x="1430" y="1"/>
                    <a:pt x="1263" y="155"/>
                    <a:pt x="1263" y="358"/>
                  </a:cubicBezTo>
                  <a:lnTo>
                    <a:pt x="1263" y="774"/>
                  </a:lnTo>
                  <a:cubicBezTo>
                    <a:pt x="441" y="774"/>
                    <a:pt x="13" y="1346"/>
                    <a:pt x="13" y="1929"/>
                  </a:cubicBezTo>
                  <a:cubicBezTo>
                    <a:pt x="13" y="2572"/>
                    <a:pt x="537" y="3084"/>
                    <a:pt x="1168" y="3084"/>
                  </a:cubicBezTo>
                  <a:lnTo>
                    <a:pt x="2061" y="3084"/>
                  </a:lnTo>
                  <a:cubicBezTo>
                    <a:pt x="2323" y="3084"/>
                    <a:pt x="2513" y="3287"/>
                    <a:pt x="2513" y="3537"/>
                  </a:cubicBezTo>
                  <a:cubicBezTo>
                    <a:pt x="2513" y="3787"/>
                    <a:pt x="2323" y="3977"/>
                    <a:pt x="2061" y="3977"/>
                  </a:cubicBezTo>
                  <a:lnTo>
                    <a:pt x="1132" y="3977"/>
                  </a:lnTo>
                  <a:cubicBezTo>
                    <a:pt x="953" y="3977"/>
                    <a:pt x="775" y="3894"/>
                    <a:pt x="656" y="3739"/>
                  </a:cubicBezTo>
                  <a:cubicBezTo>
                    <a:pt x="591" y="3661"/>
                    <a:pt x="494" y="3622"/>
                    <a:pt x="394" y="3622"/>
                  </a:cubicBezTo>
                  <a:cubicBezTo>
                    <a:pt x="311" y="3622"/>
                    <a:pt x="226" y="3649"/>
                    <a:pt x="156" y="3703"/>
                  </a:cubicBezTo>
                  <a:cubicBezTo>
                    <a:pt x="13" y="3822"/>
                    <a:pt x="1" y="4037"/>
                    <a:pt x="120" y="4192"/>
                  </a:cubicBezTo>
                  <a:cubicBezTo>
                    <a:pt x="441" y="4596"/>
                    <a:pt x="834" y="4680"/>
                    <a:pt x="1275" y="4680"/>
                  </a:cubicBezTo>
                  <a:lnTo>
                    <a:pt x="1275" y="5096"/>
                  </a:lnTo>
                  <a:cubicBezTo>
                    <a:pt x="1275" y="5287"/>
                    <a:pt x="1441" y="5454"/>
                    <a:pt x="1632" y="5454"/>
                  </a:cubicBezTo>
                  <a:cubicBezTo>
                    <a:pt x="1822" y="5454"/>
                    <a:pt x="1989" y="5287"/>
                    <a:pt x="1989" y="5096"/>
                  </a:cubicBezTo>
                  <a:lnTo>
                    <a:pt x="1989" y="4680"/>
                  </a:lnTo>
                  <a:cubicBezTo>
                    <a:pt x="2799" y="4680"/>
                    <a:pt x="3239" y="4132"/>
                    <a:pt x="3239" y="3525"/>
                  </a:cubicBezTo>
                  <a:cubicBezTo>
                    <a:pt x="3239" y="2918"/>
                    <a:pt x="2727" y="2394"/>
                    <a:pt x="2084" y="2394"/>
                  </a:cubicBezTo>
                  <a:lnTo>
                    <a:pt x="1191" y="2394"/>
                  </a:lnTo>
                  <a:cubicBezTo>
                    <a:pt x="941" y="2394"/>
                    <a:pt x="739" y="2203"/>
                    <a:pt x="739" y="1941"/>
                  </a:cubicBezTo>
                  <a:cubicBezTo>
                    <a:pt x="739" y="1691"/>
                    <a:pt x="941" y="1501"/>
                    <a:pt x="1191" y="1501"/>
                  </a:cubicBezTo>
                  <a:lnTo>
                    <a:pt x="2037" y="1501"/>
                  </a:lnTo>
                  <a:cubicBezTo>
                    <a:pt x="2251" y="1501"/>
                    <a:pt x="2454" y="1620"/>
                    <a:pt x="2573" y="1798"/>
                  </a:cubicBezTo>
                  <a:cubicBezTo>
                    <a:pt x="2641" y="1904"/>
                    <a:pt x="2757" y="1957"/>
                    <a:pt x="2873" y="1957"/>
                  </a:cubicBezTo>
                  <a:cubicBezTo>
                    <a:pt x="2939" y="1957"/>
                    <a:pt x="3004" y="1940"/>
                    <a:pt x="3061" y="1906"/>
                  </a:cubicBezTo>
                  <a:cubicBezTo>
                    <a:pt x="3227" y="1798"/>
                    <a:pt x="3275" y="1572"/>
                    <a:pt x="3168" y="1405"/>
                  </a:cubicBezTo>
                  <a:lnTo>
                    <a:pt x="3168" y="1394"/>
                  </a:lnTo>
                  <a:cubicBezTo>
                    <a:pt x="2918" y="1013"/>
                    <a:pt x="2513" y="774"/>
                    <a:pt x="1977" y="774"/>
                  </a:cubicBezTo>
                  <a:lnTo>
                    <a:pt x="1977" y="358"/>
                  </a:lnTo>
                  <a:cubicBezTo>
                    <a:pt x="1977" y="155"/>
                    <a:pt x="1811" y="1"/>
                    <a:pt x="1620"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6457650" y="4065500"/>
              <a:ext cx="303025" cy="235775"/>
            </a:xfrm>
            <a:custGeom>
              <a:avLst/>
              <a:gdLst/>
              <a:ahLst/>
              <a:cxnLst/>
              <a:rect l="l" t="t" r="r" b="b"/>
              <a:pathLst>
                <a:path w="12121" h="9431" extrusionOk="0">
                  <a:moveTo>
                    <a:pt x="10466" y="1227"/>
                  </a:moveTo>
                  <a:lnTo>
                    <a:pt x="10192" y="5502"/>
                  </a:lnTo>
                  <a:cubicBezTo>
                    <a:pt x="10180" y="5716"/>
                    <a:pt x="10347" y="5871"/>
                    <a:pt x="10549" y="5871"/>
                  </a:cubicBezTo>
                  <a:lnTo>
                    <a:pt x="11001" y="5871"/>
                  </a:lnTo>
                  <a:lnTo>
                    <a:pt x="9561" y="7919"/>
                  </a:lnTo>
                  <a:cubicBezTo>
                    <a:pt x="9347" y="7633"/>
                    <a:pt x="8334" y="6168"/>
                    <a:pt x="8132" y="5871"/>
                  </a:cubicBezTo>
                  <a:lnTo>
                    <a:pt x="8573" y="5871"/>
                  </a:lnTo>
                  <a:cubicBezTo>
                    <a:pt x="8787" y="5871"/>
                    <a:pt x="8942" y="5692"/>
                    <a:pt x="8930" y="5502"/>
                  </a:cubicBezTo>
                  <a:lnTo>
                    <a:pt x="8668" y="1227"/>
                  </a:lnTo>
                  <a:close/>
                  <a:moveTo>
                    <a:pt x="4739" y="680"/>
                  </a:moveTo>
                  <a:cubicBezTo>
                    <a:pt x="6060" y="680"/>
                    <a:pt x="7275" y="1323"/>
                    <a:pt x="8025" y="2406"/>
                  </a:cubicBezTo>
                  <a:lnTo>
                    <a:pt x="8192" y="5180"/>
                  </a:lnTo>
                  <a:lnTo>
                    <a:pt x="7442" y="5180"/>
                  </a:lnTo>
                  <a:cubicBezTo>
                    <a:pt x="7156" y="5180"/>
                    <a:pt x="7001" y="5502"/>
                    <a:pt x="7156" y="5728"/>
                  </a:cubicBezTo>
                  <a:lnTo>
                    <a:pt x="8037" y="6978"/>
                  </a:lnTo>
                  <a:cubicBezTo>
                    <a:pt x="7275" y="8061"/>
                    <a:pt x="6060" y="8716"/>
                    <a:pt x="4739" y="8716"/>
                  </a:cubicBezTo>
                  <a:cubicBezTo>
                    <a:pt x="2512" y="8716"/>
                    <a:pt x="714" y="6918"/>
                    <a:pt x="714" y="4704"/>
                  </a:cubicBezTo>
                  <a:cubicBezTo>
                    <a:pt x="714" y="2489"/>
                    <a:pt x="2512" y="680"/>
                    <a:pt x="4739" y="680"/>
                  </a:cubicBezTo>
                  <a:close/>
                  <a:moveTo>
                    <a:pt x="4715" y="1"/>
                  </a:moveTo>
                  <a:cubicBezTo>
                    <a:pt x="2119" y="1"/>
                    <a:pt x="0" y="2108"/>
                    <a:pt x="0" y="4716"/>
                  </a:cubicBezTo>
                  <a:cubicBezTo>
                    <a:pt x="0" y="7323"/>
                    <a:pt x="2119" y="9431"/>
                    <a:pt x="4715" y="9431"/>
                  </a:cubicBezTo>
                  <a:cubicBezTo>
                    <a:pt x="6168" y="9431"/>
                    <a:pt x="7549" y="8776"/>
                    <a:pt x="8454" y="7609"/>
                  </a:cubicBezTo>
                  <a:lnTo>
                    <a:pt x="9263" y="8752"/>
                  </a:lnTo>
                  <a:cubicBezTo>
                    <a:pt x="9329" y="8847"/>
                    <a:pt x="9436" y="8895"/>
                    <a:pt x="9544" y="8895"/>
                  </a:cubicBezTo>
                  <a:cubicBezTo>
                    <a:pt x="9653" y="8895"/>
                    <a:pt x="9763" y="8847"/>
                    <a:pt x="9835" y="8752"/>
                  </a:cubicBezTo>
                  <a:lnTo>
                    <a:pt x="11954" y="5740"/>
                  </a:lnTo>
                  <a:cubicBezTo>
                    <a:pt x="12121" y="5490"/>
                    <a:pt x="11954" y="5180"/>
                    <a:pt x="11656" y="5180"/>
                  </a:cubicBezTo>
                  <a:lnTo>
                    <a:pt x="10906" y="5180"/>
                  </a:lnTo>
                  <a:lnTo>
                    <a:pt x="11180" y="906"/>
                  </a:lnTo>
                  <a:cubicBezTo>
                    <a:pt x="11192" y="703"/>
                    <a:pt x="11025" y="537"/>
                    <a:pt x="10823" y="537"/>
                  </a:cubicBezTo>
                  <a:lnTo>
                    <a:pt x="8275" y="537"/>
                  </a:lnTo>
                  <a:cubicBezTo>
                    <a:pt x="8073" y="537"/>
                    <a:pt x="7906" y="715"/>
                    <a:pt x="7918" y="906"/>
                  </a:cubicBezTo>
                  <a:lnTo>
                    <a:pt x="7930" y="1263"/>
                  </a:lnTo>
                  <a:cubicBezTo>
                    <a:pt x="7072" y="465"/>
                    <a:pt x="5929" y="1"/>
                    <a:pt x="4715"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8"/>
          <p:cNvSpPr/>
          <p:nvPr/>
        </p:nvSpPr>
        <p:spPr>
          <a:xfrm flipH="1">
            <a:off x="789439" y="2759534"/>
            <a:ext cx="1015791" cy="954689"/>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rot="1857768" flipH="1">
            <a:off x="181659" y="-469466"/>
            <a:ext cx="937151" cy="1558071"/>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flipH="1">
            <a:off x="1386813" y="910470"/>
            <a:ext cx="337487" cy="419404"/>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flipH="1">
            <a:off x="-155227" y="2383976"/>
            <a:ext cx="403450" cy="375550"/>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rot="1829653" flipH="1">
            <a:off x="3269989" y="3704509"/>
            <a:ext cx="337049" cy="419926"/>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flipH="1">
            <a:off x="3829214" y="2842650"/>
            <a:ext cx="1527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flipH="1">
            <a:off x="2321848" y="6866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flipH="1">
            <a:off x="636748" y="16532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34A9BC4C-A6CC-D4CA-F094-AA2C6F5200D4}"/>
              </a:ext>
            </a:extLst>
          </p:cNvPr>
          <p:cNvPicPr>
            <a:picLocks noChangeAspect="1"/>
          </p:cNvPicPr>
          <p:nvPr/>
        </p:nvPicPr>
        <p:blipFill>
          <a:blip r:embed="rId3"/>
          <a:stretch>
            <a:fillRect/>
          </a:stretch>
        </p:blipFill>
        <p:spPr>
          <a:xfrm>
            <a:off x="1460518" y="1665933"/>
            <a:ext cx="1892350" cy="1851493"/>
          </a:xfrm>
          <a:prstGeom prst="flowChartConnector">
            <a:avLst/>
          </a:prstGeom>
        </p:spPr>
      </p:pic>
    </p:spTree>
    <p:extLst>
      <p:ext uri="{BB962C8B-B14F-4D97-AF65-F5344CB8AC3E}">
        <p14:creationId xmlns:p14="http://schemas.microsoft.com/office/powerpoint/2010/main" val="3126167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1" name="Google Shape;441;p37"/>
          <p:cNvSpPr/>
          <p:nvPr/>
        </p:nvSpPr>
        <p:spPr>
          <a:xfrm>
            <a:off x="3131850" y="1449950"/>
            <a:ext cx="2880300" cy="2880300"/>
          </a:xfrm>
          <a:prstGeom prst="roundRect">
            <a:avLst>
              <a:gd name="adj" fmla="val 28198"/>
            </a:avLst>
          </a:prstGeom>
          <a:noFill/>
          <a:ln w="38100" cap="flat" cmpd="sng">
            <a:solidFill>
              <a:schemeClr val="accent2"/>
            </a:solidFill>
            <a:prstDash val="solid"/>
            <a:round/>
            <a:headEnd type="none" w="sm" len="sm"/>
            <a:tailEnd type="none" w="sm" len="sm"/>
          </a:ln>
          <a:effectLst>
            <a:outerShdw blurRad="142875" dist="19050" dir="5400000" algn="bl" rotWithShape="0">
              <a:schemeClr val="accent2">
                <a:alpha val="62000"/>
              </a:schemeClr>
            </a:outerShdw>
            <a:reflection stA="40000" endPos="3000" dist="2857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ABOUT ME</a:t>
            </a:r>
            <a:endParaRPr sz="4400" dirty="0"/>
          </a:p>
        </p:txBody>
      </p:sp>
      <p:sp>
        <p:nvSpPr>
          <p:cNvPr id="443" name="Google Shape;443;p37"/>
          <p:cNvSpPr txBox="1">
            <a:spLocks noGrp="1"/>
          </p:cNvSpPr>
          <p:nvPr>
            <p:ph type="subTitle" idx="1"/>
          </p:nvPr>
        </p:nvSpPr>
        <p:spPr>
          <a:xfrm>
            <a:off x="-305553" y="3826486"/>
            <a:ext cx="4170652" cy="27183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b="1" dirty="0">
                <a:latin typeface="Orbitron"/>
                <a:ea typeface="Orbitron"/>
                <a:cs typeface="Orbitron"/>
                <a:sym typeface="Orbitron"/>
              </a:rPr>
              <a:t>EMMANUEL </a:t>
            </a:r>
          </a:p>
          <a:p>
            <a:pPr marL="0" lvl="0" indent="0" algn="ctr" rtl="0">
              <a:spcBef>
                <a:spcPts val="0"/>
              </a:spcBef>
              <a:spcAft>
                <a:spcPts val="0"/>
              </a:spcAft>
              <a:buNone/>
            </a:pPr>
            <a:endParaRPr sz="2000" b="1" dirty="0">
              <a:latin typeface="Orbitron"/>
              <a:ea typeface="Orbitron"/>
              <a:cs typeface="Orbitron"/>
              <a:sym typeface="Orbitron"/>
            </a:endParaRPr>
          </a:p>
        </p:txBody>
      </p:sp>
      <p:sp>
        <p:nvSpPr>
          <p:cNvPr id="444" name="Google Shape;444;p37"/>
          <p:cNvSpPr txBox="1">
            <a:spLocks noGrp="1"/>
          </p:cNvSpPr>
          <p:nvPr>
            <p:ph type="subTitle" idx="2"/>
          </p:nvPr>
        </p:nvSpPr>
        <p:spPr>
          <a:xfrm>
            <a:off x="0" y="4416217"/>
            <a:ext cx="9143999" cy="6872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Emmanuel Abayomi Ajimati: Data analyst by day, graphics designer by night. Passionate about unraveling data mysteries and turning insights into captivating visuals. Combining analytical skills with design flair to create informative and beautiful stories through dashboards and infographics. Dedicated to inspiring curiosity and guiding better business decisions through data-driven design.</a:t>
            </a:r>
            <a:endParaRPr sz="1100" dirty="0"/>
          </a:p>
        </p:txBody>
      </p:sp>
      <p:pic>
        <p:nvPicPr>
          <p:cNvPr id="445" name="Google Shape;445;p37"/>
          <p:cNvPicPr preferRelativeResize="0"/>
          <p:nvPr/>
        </p:nvPicPr>
        <p:blipFill rotWithShape="1">
          <a:blip r:embed="rId3"/>
          <a:srcRect l="786" t="2853" r="-786" b="25718"/>
          <a:stretch/>
        </p:blipFill>
        <p:spPr>
          <a:xfrm>
            <a:off x="3255300" y="1573400"/>
            <a:ext cx="2633400" cy="2633400"/>
          </a:xfrm>
          <a:prstGeom prst="roundRect">
            <a:avLst>
              <a:gd name="adj" fmla="val 26599"/>
            </a:avLst>
          </a:prstGeom>
          <a:noFill/>
          <a:ln>
            <a:noFill/>
          </a:ln>
        </p:spPr>
      </p:pic>
      <p:sp>
        <p:nvSpPr>
          <p:cNvPr id="446" name="Google Shape;446;p37"/>
          <p:cNvSpPr/>
          <p:nvPr/>
        </p:nvSpPr>
        <p:spPr>
          <a:xfrm>
            <a:off x="3131850" y="1449950"/>
            <a:ext cx="514500" cy="514500"/>
          </a:xfrm>
          <a:prstGeom prst="ellipse">
            <a:avLst/>
          </a:prstGeom>
          <a:gradFill>
            <a:gsLst>
              <a:gs pos="0">
                <a:schemeClr val="lt1"/>
              </a:gs>
              <a:gs pos="100000">
                <a:schemeClr val="accent1"/>
              </a:gs>
            </a:gsLst>
            <a:lin ang="5400700"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rot="1083274">
            <a:off x="5453814" y="1190382"/>
            <a:ext cx="585152" cy="1033631"/>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accent3"/>
          </a:solidFill>
          <a:ln>
            <a:noFill/>
          </a:ln>
          <a:effectLst>
            <a:outerShdw blurRad="157163" algn="bl" rotWithShape="0">
              <a:schemeClr val="accent3">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43;p37">
            <a:extLst>
              <a:ext uri="{FF2B5EF4-FFF2-40B4-BE49-F238E27FC236}">
                <a16:creationId xmlns:a16="http://schemas.microsoft.com/office/drawing/2014/main" id="{69DEEE3E-24D3-E161-3941-9F998B9E875F}"/>
              </a:ext>
            </a:extLst>
          </p:cNvPr>
          <p:cNvSpPr txBox="1">
            <a:spLocks/>
          </p:cNvSpPr>
          <p:nvPr/>
        </p:nvSpPr>
        <p:spPr>
          <a:xfrm>
            <a:off x="5217176" y="3434867"/>
            <a:ext cx="4170652" cy="4319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1pPr>
            <a:lvl2pPr marL="914400" marR="0" lvl="1" indent="-330200" algn="r"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2pPr>
            <a:lvl3pPr marL="1371600" marR="0" lvl="2" indent="-330200" algn="r"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3pPr>
            <a:lvl4pPr marL="1828800" marR="0" lvl="3" indent="-330200" algn="r"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4pPr>
            <a:lvl5pPr marL="2286000" marR="0" lvl="4" indent="-330200" algn="r"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5pPr>
            <a:lvl6pPr marL="2743200" marR="0" lvl="5" indent="-330200" algn="r"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6pPr>
            <a:lvl7pPr marL="3200400" marR="0" lvl="6" indent="-330200" algn="r"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7pPr>
            <a:lvl8pPr marL="3657600" marR="0" lvl="7" indent="-330200" algn="r"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8pPr>
            <a:lvl9pPr marL="4114800" marR="0" lvl="8" indent="-330200" algn="r" rtl="0">
              <a:lnSpc>
                <a:spcPct val="100000"/>
              </a:lnSpc>
              <a:spcBef>
                <a:spcPts val="0"/>
              </a:spcBef>
              <a:spcAft>
                <a:spcPts val="0"/>
              </a:spcAft>
              <a:buClr>
                <a:schemeClr val="lt1"/>
              </a:buClr>
              <a:buSzPts val="1800"/>
              <a:buFont typeface="Orbitron"/>
              <a:buNone/>
              <a:defRPr sz="1800" b="1" i="0" u="none" strike="noStrike" cap="none">
                <a:solidFill>
                  <a:schemeClr val="lt1"/>
                </a:solidFill>
                <a:latin typeface="Orbitron"/>
                <a:ea typeface="Orbitron"/>
                <a:cs typeface="Orbitron"/>
                <a:sym typeface="Orbitron"/>
              </a:defRPr>
            </a:lvl9pPr>
          </a:lstStyle>
          <a:p>
            <a:pPr marL="0" indent="0" algn="ctr"/>
            <a:r>
              <a:rPr lang="en-US" sz="2000" dirty="0"/>
              <a:t>AJIMATI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42"/>
        <p:cNvGrpSpPr/>
        <p:nvPr/>
      </p:nvGrpSpPr>
      <p:grpSpPr>
        <a:xfrm>
          <a:off x="0" y="0"/>
          <a:ext cx="0" cy="0"/>
          <a:chOff x="0" y="0"/>
          <a:chExt cx="0" cy="0"/>
        </a:xfrm>
      </p:grpSpPr>
      <p:sp>
        <p:nvSpPr>
          <p:cNvPr id="643" name="Google Shape;643;p47"/>
          <p:cNvSpPr txBox="1">
            <a:spLocks noGrp="1"/>
          </p:cNvSpPr>
          <p:nvPr>
            <p:ph type="title"/>
          </p:nvPr>
        </p:nvSpPr>
        <p:spPr>
          <a:xfrm>
            <a:off x="6344400" y="137400"/>
            <a:ext cx="2734200" cy="183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 PICTURE IS WORTH THOUSAND WORDS</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48"/>
          <p:cNvSpPr/>
          <p:nvPr/>
        </p:nvSpPr>
        <p:spPr>
          <a:xfrm>
            <a:off x="2925450" y="3661488"/>
            <a:ext cx="3311700" cy="572700"/>
          </a:xfrm>
          <a:prstGeom prst="roundRect">
            <a:avLst>
              <a:gd name="adj" fmla="val 50000"/>
            </a:avLst>
          </a:prstGeom>
          <a:gradFill>
            <a:gsLst>
              <a:gs pos="0">
                <a:schemeClr val="accent2"/>
              </a:gs>
              <a:gs pos="100000">
                <a:schemeClr val="accent1"/>
              </a:gs>
            </a:gsLst>
            <a:lin ang="5400700" scaled="0"/>
          </a:gradFill>
          <a:ln>
            <a:noFill/>
          </a:ln>
          <a:effectLst>
            <a:outerShdw blurRad="142875" algn="bl" rotWithShape="0">
              <a:schemeClr val="accent2"/>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rgbClr val="FFFFFF"/>
              </a:solidFill>
              <a:latin typeface="Orbitron"/>
              <a:ea typeface="Orbitron"/>
              <a:cs typeface="Orbitron"/>
              <a:sym typeface="Orbitron"/>
            </a:endParaRPr>
          </a:p>
        </p:txBody>
      </p:sp>
      <p:sp>
        <p:nvSpPr>
          <p:cNvPr id="649" name="Google Shape;649;p48"/>
          <p:cNvSpPr txBox="1">
            <a:spLocks noGrp="1"/>
          </p:cNvSpPr>
          <p:nvPr>
            <p:ph type="subTitle" idx="1"/>
          </p:nvPr>
        </p:nvSpPr>
        <p:spPr>
          <a:xfrm>
            <a:off x="2336250" y="1669079"/>
            <a:ext cx="4471500" cy="16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“From </a:t>
            </a:r>
            <a:r>
              <a:rPr lang="en-US" dirty="0"/>
              <a:t>Collisions to transformations</a:t>
            </a:r>
            <a:r>
              <a:rPr lang="en" dirty="0"/>
              <a:t>.” #</a:t>
            </a:r>
            <a:r>
              <a:rPr lang="en-US" dirty="0" err="1"/>
              <a:t>AccidentAwakenings</a:t>
            </a:r>
            <a:r>
              <a:rPr lang="en-US" dirty="0"/>
              <a:t> </a:t>
            </a:r>
            <a:endParaRPr dirty="0"/>
          </a:p>
        </p:txBody>
      </p:sp>
      <p:sp>
        <p:nvSpPr>
          <p:cNvPr id="650" name="Google Shape;650;p48"/>
          <p:cNvSpPr txBox="1">
            <a:spLocks noGrp="1"/>
          </p:cNvSpPr>
          <p:nvPr>
            <p:ph type="title"/>
          </p:nvPr>
        </p:nvSpPr>
        <p:spPr>
          <a:xfrm>
            <a:off x="3104400" y="3738588"/>
            <a:ext cx="2935200" cy="41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—SOMEONE FAMOUS</a:t>
            </a:r>
            <a:endParaRPr dirty="0"/>
          </a:p>
        </p:txBody>
      </p:sp>
    </p:spTree>
    <p:extLst>
      <p:ext uri="{BB962C8B-B14F-4D97-AF65-F5344CB8AC3E}">
        <p14:creationId xmlns:p14="http://schemas.microsoft.com/office/powerpoint/2010/main" val="3389797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gs>
            <a:gs pos="65000">
              <a:schemeClr val="accent5"/>
            </a:gs>
            <a:gs pos="100000">
              <a:schemeClr val="accent4"/>
            </a:gs>
          </a:gsLst>
          <a:lin ang="5400012" scaled="0"/>
        </a:gradFill>
        <a:effectLst/>
      </p:bgPr>
    </p:bg>
    <p:spTree>
      <p:nvGrpSpPr>
        <p:cNvPr id="1" name="Shape 1245"/>
        <p:cNvGrpSpPr/>
        <p:nvPr/>
      </p:nvGrpSpPr>
      <p:grpSpPr>
        <a:xfrm>
          <a:off x="0" y="0"/>
          <a:ext cx="0" cy="0"/>
          <a:chOff x="0" y="0"/>
          <a:chExt cx="0" cy="0"/>
        </a:xfrm>
      </p:grpSpPr>
      <p:grpSp>
        <p:nvGrpSpPr>
          <p:cNvPr id="1246" name="Google Shape;1246;p64"/>
          <p:cNvGrpSpPr/>
          <p:nvPr/>
        </p:nvGrpSpPr>
        <p:grpSpPr>
          <a:xfrm>
            <a:off x="1395725" y="765170"/>
            <a:ext cx="6352500" cy="2865296"/>
            <a:chOff x="1395725" y="862350"/>
            <a:chExt cx="6352500" cy="3418800"/>
          </a:xfrm>
        </p:grpSpPr>
        <p:sp>
          <p:nvSpPr>
            <p:cNvPr id="1247" name="Google Shape;1247;p64"/>
            <p:cNvSpPr/>
            <p:nvPr/>
          </p:nvSpPr>
          <p:spPr>
            <a:xfrm>
              <a:off x="1395725" y="862350"/>
              <a:ext cx="6352500" cy="3418800"/>
            </a:xfrm>
            <a:prstGeom prst="roundRect">
              <a:avLst>
                <a:gd name="adj" fmla="val 16983"/>
              </a:avLst>
            </a:prstGeom>
            <a:solidFill>
              <a:srgbClr val="0F1524">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4"/>
            <p:cNvSpPr/>
            <p:nvPr/>
          </p:nvSpPr>
          <p:spPr>
            <a:xfrm>
              <a:off x="1537950" y="1027461"/>
              <a:ext cx="6067800" cy="3088500"/>
            </a:xfrm>
            <a:prstGeom prst="roundRect">
              <a:avLst>
                <a:gd name="adj" fmla="val 15644"/>
              </a:avLst>
            </a:prstGeom>
            <a:noFill/>
            <a:ln w="38100" cap="flat" cmpd="sng">
              <a:solidFill>
                <a:schemeClr val="accent2"/>
              </a:solidFill>
              <a:prstDash val="solid"/>
              <a:round/>
              <a:headEnd type="none" w="sm" len="sm"/>
              <a:tailEnd type="none" w="sm" len="sm"/>
            </a:ln>
            <a:effectLst>
              <a:outerShdw blurRad="142875" dist="19050" dir="5400000" algn="bl" rotWithShape="0">
                <a:schemeClr val="accent2">
                  <a:alpha val="6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64"/>
          <p:cNvSpPr txBox="1">
            <a:spLocks noGrp="1"/>
          </p:cNvSpPr>
          <p:nvPr>
            <p:ph type="title"/>
          </p:nvPr>
        </p:nvSpPr>
        <p:spPr>
          <a:xfrm>
            <a:off x="1739425" y="978625"/>
            <a:ext cx="5665200" cy="117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sp>
        <p:nvSpPr>
          <p:cNvPr id="1250" name="Google Shape;1250;p64"/>
          <p:cNvSpPr txBox="1"/>
          <p:nvPr/>
        </p:nvSpPr>
        <p:spPr>
          <a:xfrm>
            <a:off x="2551500" y="1939500"/>
            <a:ext cx="4041000" cy="134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FFFF"/>
                </a:solidFill>
                <a:latin typeface="IBM Plex Sans"/>
                <a:ea typeface="IBM Plex Sans"/>
                <a:cs typeface="IBM Plex Sans"/>
                <a:sym typeface="IBM Plex Sans"/>
              </a:rPr>
              <a:t>Do you have any questions?</a:t>
            </a:r>
            <a:endParaRPr sz="1600" dirty="0">
              <a:solidFill>
                <a:srgbClr val="FFFFFF"/>
              </a:solidFill>
              <a:latin typeface="IBM Plex Sans"/>
              <a:ea typeface="IBM Plex Sans"/>
              <a:cs typeface="IBM Plex Sans"/>
              <a:sym typeface="IBM Plex Sans"/>
            </a:endParaRPr>
          </a:p>
          <a:p>
            <a:pPr marL="0" lvl="0" indent="0" algn="ctr" rtl="0">
              <a:spcBef>
                <a:spcPts val="0"/>
              </a:spcBef>
              <a:spcAft>
                <a:spcPts val="0"/>
              </a:spcAft>
              <a:buNone/>
            </a:pPr>
            <a:endParaRPr sz="1600" dirty="0">
              <a:solidFill>
                <a:srgbClr val="FFFFFF"/>
              </a:solidFill>
              <a:latin typeface="IBM Plex Sans"/>
              <a:ea typeface="IBM Plex Sans"/>
              <a:cs typeface="IBM Plex Sans"/>
              <a:sym typeface="IBM Plex Sans"/>
            </a:endParaRPr>
          </a:p>
          <a:p>
            <a:pPr marL="0" lvl="0" indent="0" algn="ctr" rtl="0">
              <a:spcBef>
                <a:spcPts val="0"/>
              </a:spcBef>
              <a:spcAft>
                <a:spcPts val="0"/>
              </a:spcAft>
              <a:buNone/>
            </a:pPr>
            <a:r>
              <a:rPr lang="en-US" dirty="0">
                <a:solidFill>
                  <a:srgbClr val="FFFFFF"/>
                </a:solidFill>
                <a:latin typeface="IBM Plex Sans"/>
                <a:ea typeface="IBM Plex Sans"/>
                <a:cs typeface="IBM Plex Sans"/>
                <a:sym typeface="IBM Plex Sans"/>
              </a:rPr>
              <a:t>ajimatiabayomi@gmail.com</a:t>
            </a:r>
            <a:r>
              <a:rPr lang="en" dirty="0">
                <a:solidFill>
                  <a:srgbClr val="FFFFFF"/>
                </a:solidFill>
                <a:latin typeface="IBM Plex Sans"/>
                <a:ea typeface="IBM Plex Sans"/>
                <a:cs typeface="IBM Plex Sans"/>
                <a:sym typeface="IBM Plex Sans"/>
              </a:rPr>
              <a:t> </a:t>
            </a:r>
            <a:endParaRPr dirty="0">
              <a:solidFill>
                <a:srgbClr val="FFFFFF"/>
              </a:solidFill>
              <a:latin typeface="IBM Plex Sans"/>
              <a:ea typeface="IBM Plex Sans"/>
              <a:cs typeface="IBM Plex Sans"/>
              <a:sym typeface="IBM Plex Sans"/>
            </a:endParaRPr>
          </a:p>
          <a:p>
            <a:pPr marL="0" lvl="0" indent="0" algn="ctr" rtl="0">
              <a:spcBef>
                <a:spcPts val="0"/>
              </a:spcBef>
              <a:spcAft>
                <a:spcPts val="0"/>
              </a:spcAft>
              <a:buNone/>
            </a:pPr>
            <a:r>
              <a:rPr lang="en" dirty="0">
                <a:solidFill>
                  <a:srgbClr val="FFFFFF"/>
                </a:solidFill>
                <a:latin typeface="IBM Plex Sans"/>
                <a:ea typeface="IBM Plex Sans"/>
                <a:cs typeface="IBM Plex Sans"/>
                <a:sym typeface="IBM Plex Sans"/>
              </a:rPr>
              <a:t>+</a:t>
            </a:r>
            <a:r>
              <a:rPr lang="en-US" dirty="0">
                <a:solidFill>
                  <a:srgbClr val="FFFFFF"/>
                </a:solidFill>
                <a:latin typeface="IBM Plex Sans"/>
                <a:ea typeface="IBM Plex Sans"/>
                <a:cs typeface="IBM Plex Sans"/>
                <a:sym typeface="IBM Plex Sans"/>
              </a:rPr>
              <a:t>2348137683758</a:t>
            </a:r>
            <a:endParaRPr dirty="0">
              <a:solidFill>
                <a:srgbClr val="FFFFFF"/>
              </a:solidFill>
              <a:latin typeface="IBM Plex Sans"/>
              <a:ea typeface="IBM Plex Sans"/>
              <a:cs typeface="IBM Plex Sans"/>
              <a:sym typeface="IBM Plex Sans"/>
            </a:endParaRPr>
          </a:p>
        </p:txBody>
      </p:sp>
      <p:sp>
        <p:nvSpPr>
          <p:cNvPr id="1260" name="Google Shape;1260;p64"/>
          <p:cNvSpPr txBox="1"/>
          <p:nvPr/>
        </p:nvSpPr>
        <p:spPr>
          <a:xfrm>
            <a:off x="7940607" y="3869813"/>
            <a:ext cx="1203393" cy="244500"/>
          </a:xfrm>
          <a:prstGeom prst="rect">
            <a:avLst/>
          </a:prstGeom>
          <a:noFill/>
          <a:ln>
            <a:noFill/>
          </a:ln>
        </p:spPr>
        <p:txBody>
          <a:bodyPr spcFirstLastPara="1" wrap="square" lIns="91425" tIns="91425" rIns="91425" bIns="91425" anchor="ctr" anchorCtr="0">
            <a:noAutofit/>
          </a:bodyPr>
          <a:lstStyle/>
          <a:p>
            <a:pPr marL="0" lvl="0" indent="0" rtl="0">
              <a:spcBef>
                <a:spcPts val="300"/>
              </a:spcBef>
              <a:spcAft>
                <a:spcPts val="0"/>
              </a:spcAft>
              <a:buNone/>
            </a:pPr>
            <a:r>
              <a:rPr lang="en-US" sz="1000" dirty="0">
                <a:solidFill>
                  <a:srgbClr val="FFFFFF"/>
                </a:solidFill>
                <a:latin typeface="IBM Plex Sans"/>
                <a:ea typeface="IBM Plex Sans"/>
                <a:cs typeface="IBM Plex Sans"/>
                <a:sym typeface="IBM Plex Sans"/>
                <a:hlinkClick r:id="rId3"/>
              </a:rPr>
              <a:t>LinkedIn </a:t>
            </a:r>
            <a:endParaRPr dirty="0">
              <a:solidFill>
                <a:srgbClr val="FFFFFF"/>
              </a:solidFill>
              <a:latin typeface="IBM Plex Sans"/>
              <a:ea typeface="IBM Plex Sans"/>
              <a:cs typeface="IBM Plex Sans"/>
              <a:sym typeface="IBM Plex Sans"/>
            </a:endParaRPr>
          </a:p>
        </p:txBody>
      </p:sp>
      <p:sp>
        <p:nvSpPr>
          <p:cNvPr id="1261" name="Google Shape;1261;p64"/>
          <p:cNvSpPr/>
          <p:nvPr/>
        </p:nvSpPr>
        <p:spPr>
          <a:xfrm rot="6189828">
            <a:off x="7212018" y="965546"/>
            <a:ext cx="364663" cy="341808"/>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 name="Google Shape;1260;p64">
            <a:extLst>
              <a:ext uri="{FF2B5EF4-FFF2-40B4-BE49-F238E27FC236}">
                <a16:creationId xmlns:a16="http://schemas.microsoft.com/office/drawing/2014/main" id="{50AE5590-FE94-E68E-9DF5-667CB217CE7D}"/>
              </a:ext>
            </a:extLst>
          </p:cNvPr>
          <p:cNvSpPr txBox="1"/>
          <p:nvPr/>
        </p:nvSpPr>
        <p:spPr>
          <a:xfrm>
            <a:off x="7929247" y="4185786"/>
            <a:ext cx="1214753" cy="244500"/>
          </a:xfrm>
          <a:prstGeom prst="rect">
            <a:avLst/>
          </a:prstGeom>
          <a:noFill/>
          <a:ln>
            <a:noFill/>
          </a:ln>
        </p:spPr>
        <p:txBody>
          <a:bodyPr spcFirstLastPara="1" wrap="square" lIns="91425" tIns="91425" rIns="91425" bIns="91425" anchor="ctr" anchorCtr="0">
            <a:noAutofit/>
          </a:bodyPr>
          <a:lstStyle/>
          <a:p>
            <a:pPr marL="0" lvl="0" indent="0" rtl="0">
              <a:spcBef>
                <a:spcPts val="300"/>
              </a:spcBef>
              <a:spcAft>
                <a:spcPts val="0"/>
              </a:spcAft>
              <a:buNone/>
            </a:pPr>
            <a:r>
              <a:rPr lang="en-US" sz="1000" dirty="0">
                <a:solidFill>
                  <a:srgbClr val="FFFFFF"/>
                </a:solidFill>
                <a:latin typeface="IBM Plex Sans"/>
                <a:ea typeface="IBM Plex Sans"/>
                <a:cs typeface="IBM Plex Sans"/>
                <a:sym typeface="IBM Plex Sans"/>
                <a:hlinkClick r:id="rId4"/>
              </a:rPr>
              <a:t>Twitter </a:t>
            </a:r>
            <a:endParaRPr dirty="0">
              <a:solidFill>
                <a:srgbClr val="FFFFFF"/>
              </a:solidFill>
              <a:latin typeface="IBM Plex Sans"/>
              <a:ea typeface="IBM Plex Sans"/>
              <a:cs typeface="IBM Plex Sans"/>
              <a:sym typeface="IBM Plex Sans"/>
            </a:endParaRPr>
          </a:p>
        </p:txBody>
      </p:sp>
      <p:sp>
        <p:nvSpPr>
          <p:cNvPr id="3" name="Google Shape;1260;p64">
            <a:extLst>
              <a:ext uri="{FF2B5EF4-FFF2-40B4-BE49-F238E27FC236}">
                <a16:creationId xmlns:a16="http://schemas.microsoft.com/office/drawing/2014/main" id="{65A6119D-EE37-150E-25C7-BAC6FA424C4D}"/>
              </a:ext>
            </a:extLst>
          </p:cNvPr>
          <p:cNvSpPr txBox="1"/>
          <p:nvPr/>
        </p:nvSpPr>
        <p:spPr>
          <a:xfrm>
            <a:off x="7895793" y="4555198"/>
            <a:ext cx="1281660" cy="244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dirty="0">
                <a:solidFill>
                  <a:srgbClr val="FFFFFF"/>
                </a:solidFill>
                <a:latin typeface="IBM Plex Sans"/>
                <a:ea typeface="IBM Plex Sans"/>
                <a:cs typeface="IBM Plex Sans"/>
                <a:sym typeface="IBM Plex Sans"/>
              </a:rPr>
              <a:t>+2348137683758</a:t>
            </a:r>
          </a:p>
        </p:txBody>
      </p:sp>
      <p:sp>
        <p:nvSpPr>
          <p:cNvPr id="15" name="Google Shape;1253;p64">
            <a:extLst>
              <a:ext uri="{FF2B5EF4-FFF2-40B4-BE49-F238E27FC236}">
                <a16:creationId xmlns:a16="http://schemas.microsoft.com/office/drawing/2014/main" id="{4AD35DD6-C3CA-E7B1-FA96-D3E136194F23}"/>
              </a:ext>
            </a:extLst>
          </p:cNvPr>
          <p:cNvSpPr/>
          <p:nvPr/>
        </p:nvSpPr>
        <p:spPr>
          <a:xfrm>
            <a:off x="4638511" y="4191845"/>
            <a:ext cx="45719" cy="45719"/>
          </a:xfrm>
          <a:custGeom>
            <a:avLst/>
            <a:gdLst/>
            <a:ahLst/>
            <a:cxnLst/>
            <a:rect l="l" t="t" r="r" b="b"/>
            <a:pathLst>
              <a:path w="1" h="1" fill="none" extrusionOk="0">
                <a:moveTo>
                  <a:pt x="1" y="1"/>
                </a:moveTo>
                <a:close/>
              </a:path>
            </a:pathLst>
          </a:custGeom>
          <a:noFill/>
          <a:ln w="9525" cap="rnd" cmpd="sng">
            <a:solidFill>
              <a:schemeClr val="lt1"/>
            </a:solidFill>
            <a:prstDash val="solid"/>
            <a:round/>
            <a:headEnd type="none" w="sm" len="sm"/>
            <a:tailEnd type="none" w="sm" len="sm"/>
          </a:ln>
          <a:effectLst>
            <a:outerShdw blurRad="114300" algn="bl" rotWithShape="0">
              <a:schemeClr val="lt1">
                <a:alpha val="6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roup 22">
            <a:extLst>
              <a:ext uri="{FF2B5EF4-FFF2-40B4-BE49-F238E27FC236}">
                <a16:creationId xmlns:a16="http://schemas.microsoft.com/office/drawing/2014/main" id="{98AEA411-2F45-BBF9-3AE1-17B0BBFCBACC}"/>
              </a:ext>
            </a:extLst>
          </p:cNvPr>
          <p:cNvGrpSpPr/>
          <p:nvPr/>
        </p:nvGrpSpPr>
        <p:grpSpPr>
          <a:xfrm>
            <a:off x="7628306" y="4214147"/>
            <a:ext cx="248442" cy="247365"/>
            <a:chOff x="4383603" y="4101992"/>
            <a:chExt cx="437728" cy="437498"/>
          </a:xfrm>
        </p:grpSpPr>
        <p:sp>
          <p:nvSpPr>
            <p:cNvPr id="14" name="Google Shape;1252;p64">
              <a:extLst>
                <a:ext uri="{FF2B5EF4-FFF2-40B4-BE49-F238E27FC236}">
                  <a16:creationId xmlns:a16="http://schemas.microsoft.com/office/drawing/2014/main" id="{0FD5E73D-B640-AC91-541C-3E7C3560936A}"/>
                </a:ext>
              </a:extLst>
            </p:cNvPr>
            <p:cNvSpPr/>
            <p:nvPr/>
          </p:nvSpPr>
          <p:spPr>
            <a:xfrm>
              <a:off x="4496116" y="4232427"/>
              <a:ext cx="211341" cy="176073"/>
            </a:xfrm>
            <a:custGeom>
              <a:avLst/>
              <a:gdLst/>
              <a:ahLst/>
              <a:cxnLst/>
              <a:rect l="l" t="t" r="r" b="b"/>
              <a:pathLst>
                <a:path w="11026" h="9186" extrusionOk="0">
                  <a:moveTo>
                    <a:pt x="7566" y="480"/>
                  </a:moveTo>
                  <a:cubicBezTo>
                    <a:pt x="7832" y="480"/>
                    <a:pt x="8088" y="529"/>
                    <a:pt x="8335" y="625"/>
                  </a:cubicBezTo>
                  <a:cubicBezTo>
                    <a:pt x="8525" y="708"/>
                    <a:pt x="8704" y="816"/>
                    <a:pt x="8882" y="958"/>
                  </a:cubicBezTo>
                  <a:cubicBezTo>
                    <a:pt x="8894" y="994"/>
                    <a:pt x="8930" y="1018"/>
                    <a:pt x="8966" y="1066"/>
                  </a:cubicBezTo>
                  <a:cubicBezTo>
                    <a:pt x="9029" y="1138"/>
                    <a:pt x="9114" y="1169"/>
                    <a:pt x="9193" y="1169"/>
                  </a:cubicBezTo>
                  <a:cubicBezTo>
                    <a:pt x="9217" y="1169"/>
                    <a:pt x="9241" y="1166"/>
                    <a:pt x="9263" y="1161"/>
                  </a:cubicBezTo>
                  <a:cubicBezTo>
                    <a:pt x="9561" y="1078"/>
                    <a:pt x="9847" y="994"/>
                    <a:pt x="10120" y="875"/>
                  </a:cubicBezTo>
                  <a:lnTo>
                    <a:pt x="10120" y="875"/>
                  </a:lnTo>
                  <a:cubicBezTo>
                    <a:pt x="10085" y="923"/>
                    <a:pt x="10037" y="958"/>
                    <a:pt x="10013" y="1006"/>
                  </a:cubicBezTo>
                  <a:cubicBezTo>
                    <a:pt x="9739" y="1351"/>
                    <a:pt x="9644" y="1399"/>
                    <a:pt x="9620" y="1399"/>
                  </a:cubicBezTo>
                  <a:cubicBezTo>
                    <a:pt x="9501" y="1411"/>
                    <a:pt x="9430" y="1530"/>
                    <a:pt x="9442" y="1649"/>
                  </a:cubicBezTo>
                  <a:cubicBezTo>
                    <a:pt x="9464" y="1759"/>
                    <a:pt x="9568" y="1829"/>
                    <a:pt x="9678" y="1829"/>
                  </a:cubicBezTo>
                  <a:cubicBezTo>
                    <a:pt x="9686" y="1829"/>
                    <a:pt x="9695" y="1828"/>
                    <a:pt x="9704" y="1828"/>
                  </a:cubicBezTo>
                  <a:cubicBezTo>
                    <a:pt x="9894" y="1792"/>
                    <a:pt x="10085" y="1756"/>
                    <a:pt x="10251" y="1709"/>
                  </a:cubicBezTo>
                  <a:lnTo>
                    <a:pt x="10251" y="1709"/>
                  </a:lnTo>
                  <a:cubicBezTo>
                    <a:pt x="10085" y="1899"/>
                    <a:pt x="9918" y="2054"/>
                    <a:pt x="9739" y="2185"/>
                  </a:cubicBezTo>
                  <a:lnTo>
                    <a:pt x="9728" y="2197"/>
                  </a:lnTo>
                  <a:cubicBezTo>
                    <a:pt x="9668" y="2244"/>
                    <a:pt x="9537" y="2328"/>
                    <a:pt x="9537" y="2506"/>
                  </a:cubicBezTo>
                  <a:cubicBezTo>
                    <a:pt x="9537" y="4471"/>
                    <a:pt x="8989" y="6019"/>
                    <a:pt x="7882" y="7114"/>
                  </a:cubicBezTo>
                  <a:cubicBezTo>
                    <a:pt x="6800" y="8179"/>
                    <a:pt x="5295" y="8753"/>
                    <a:pt x="3703" y="8753"/>
                  </a:cubicBezTo>
                  <a:cubicBezTo>
                    <a:pt x="3106" y="8753"/>
                    <a:pt x="2497" y="8673"/>
                    <a:pt x="1893" y="8507"/>
                  </a:cubicBezTo>
                  <a:cubicBezTo>
                    <a:pt x="1608" y="8424"/>
                    <a:pt x="1310" y="8316"/>
                    <a:pt x="1024" y="8186"/>
                  </a:cubicBezTo>
                  <a:cubicBezTo>
                    <a:pt x="1441" y="8150"/>
                    <a:pt x="1858" y="8066"/>
                    <a:pt x="2215" y="7888"/>
                  </a:cubicBezTo>
                  <a:lnTo>
                    <a:pt x="2274" y="7864"/>
                  </a:lnTo>
                  <a:cubicBezTo>
                    <a:pt x="2762" y="7709"/>
                    <a:pt x="3286" y="7507"/>
                    <a:pt x="3513" y="7197"/>
                  </a:cubicBezTo>
                  <a:cubicBezTo>
                    <a:pt x="3524" y="7185"/>
                    <a:pt x="3536" y="7185"/>
                    <a:pt x="3536" y="7173"/>
                  </a:cubicBezTo>
                  <a:cubicBezTo>
                    <a:pt x="3584" y="7114"/>
                    <a:pt x="3596" y="7031"/>
                    <a:pt x="3572" y="6959"/>
                  </a:cubicBezTo>
                  <a:cubicBezTo>
                    <a:pt x="3536" y="6900"/>
                    <a:pt x="3477" y="6840"/>
                    <a:pt x="3405" y="6828"/>
                  </a:cubicBezTo>
                  <a:cubicBezTo>
                    <a:pt x="3346" y="6816"/>
                    <a:pt x="3286" y="6792"/>
                    <a:pt x="3239" y="6792"/>
                  </a:cubicBezTo>
                  <a:cubicBezTo>
                    <a:pt x="3215" y="6781"/>
                    <a:pt x="3191" y="6781"/>
                    <a:pt x="3167" y="6781"/>
                  </a:cubicBezTo>
                  <a:cubicBezTo>
                    <a:pt x="2584" y="6614"/>
                    <a:pt x="2024" y="6364"/>
                    <a:pt x="1691" y="5709"/>
                  </a:cubicBezTo>
                  <a:lnTo>
                    <a:pt x="1691" y="5709"/>
                  </a:lnTo>
                  <a:cubicBezTo>
                    <a:pt x="1750" y="5711"/>
                    <a:pt x="1803" y="5712"/>
                    <a:pt x="1851" y="5712"/>
                  </a:cubicBezTo>
                  <a:cubicBezTo>
                    <a:pt x="2075" y="5712"/>
                    <a:pt x="2195" y="5691"/>
                    <a:pt x="2322" y="5661"/>
                  </a:cubicBezTo>
                  <a:cubicBezTo>
                    <a:pt x="2417" y="5638"/>
                    <a:pt x="2500" y="5542"/>
                    <a:pt x="2500" y="5447"/>
                  </a:cubicBezTo>
                  <a:cubicBezTo>
                    <a:pt x="2500" y="5340"/>
                    <a:pt x="2417" y="5245"/>
                    <a:pt x="2322" y="5233"/>
                  </a:cubicBezTo>
                  <a:cubicBezTo>
                    <a:pt x="2239" y="5221"/>
                    <a:pt x="2167" y="5209"/>
                    <a:pt x="2084" y="5161"/>
                  </a:cubicBezTo>
                  <a:cubicBezTo>
                    <a:pt x="1441" y="4923"/>
                    <a:pt x="953" y="4292"/>
                    <a:pt x="846" y="3614"/>
                  </a:cubicBezTo>
                  <a:lnTo>
                    <a:pt x="846" y="3614"/>
                  </a:lnTo>
                  <a:cubicBezTo>
                    <a:pt x="1113" y="3713"/>
                    <a:pt x="1381" y="3762"/>
                    <a:pt x="1511" y="3762"/>
                  </a:cubicBezTo>
                  <a:cubicBezTo>
                    <a:pt x="1537" y="3762"/>
                    <a:pt x="1558" y="3760"/>
                    <a:pt x="1572" y="3756"/>
                  </a:cubicBezTo>
                  <a:cubicBezTo>
                    <a:pt x="1667" y="3745"/>
                    <a:pt x="1738" y="3685"/>
                    <a:pt x="1750" y="3602"/>
                  </a:cubicBezTo>
                  <a:cubicBezTo>
                    <a:pt x="1786" y="3518"/>
                    <a:pt x="1750" y="3435"/>
                    <a:pt x="1679" y="3375"/>
                  </a:cubicBezTo>
                  <a:cubicBezTo>
                    <a:pt x="1584" y="3316"/>
                    <a:pt x="1512" y="3244"/>
                    <a:pt x="1429" y="3149"/>
                  </a:cubicBezTo>
                  <a:cubicBezTo>
                    <a:pt x="917" y="2673"/>
                    <a:pt x="655" y="1697"/>
                    <a:pt x="976" y="994"/>
                  </a:cubicBezTo>
                  <a:lnTo>
                    <a:pt x="976" y="994"/>
                  </a:lnTo>
                  <a:cubicBezTo>
                    <a:pt x="2084" y="2173"/>
                    <a:pt x="3465" y="2852"/>
                    <a:pt x="5334" y="3137"/>
                  </a:cubicBezTo>
                  <a:cubicBezTo>
                    <a:pt x="5356" y="3140"/>
                    <a:pt x="5376" y="3141"/>
                    <a:pt x="5395" y="3141"/>
                  </a:cubicBezTo>
                  <a:cubicBezTo>
                    <a:pt x="5461" y="3141"/>
                    <a:pt x="5514" y="3124"/>
                    <a:pt x="5560" y="3078"/>
                  </a:cubicBezTo>
                  <a:cubicBezTo>
                    <a:pt x="5632" y="2983"/>
                    <a:pt x="5620" y="2887"/>
                    <a:pt x="5620" y="2840"/>
                  </a:cubicBezTo>
                  <a:cubicBezTo>
                    <a:pt x="5572" y="2530"/>
                    <a:pt x="5572" y="2256"/>
                    <a:pt x="5632" y="2018"/>
                  </a:cubicBezTo>
                  <a:cubicBezTo>
                    <a:pt x="5715" y="1732"/>
                    <a:pt x="5846" y="1470"/>
                    <a:pt x="6025" y="1244"/>
                  </a:cubicBezTo>
                  <a:cubicBezTo>
                    <a:pt x="6203" y="1018"/>
                    <a:pt x="6430" y="839"/>
                    <a:pt x="6680" y="708"/>
                  </a:cubicBezTo>
                  <a:cubicBezTo>
                    <a:pt x="6930" y="577"/>
                    <a:pt x="7203" y="506"/>
                    <a:pt x="7477" y="482"/>
                  </a:cubicBezTo>
                  <a:cubicBezTo>
                    <a:pt x="7507" y="481"/>
                    <a:pt x="7537" y="480"/>
                    <a:pt x="7566" y="480"/>
                  </a:cubicBezTo>
                  <a:close/>
                  <a:moveTo>
                    <a:pt x="7656" y="1"/>
                  </a:moveTo>
                  <a:cubicBezTo>
                    <a:pt x="7604" y="1"/>
                    <a:pt x="7553" y="3"/>
                    <a:pt x="7501" y="6"/>
                  </a:cubicBezTo>
                  <a:cubicBezTo>
                    <a:pt x="7156" y="42"/>
                    <a:pt x="6834" y="125"/>
                    <a:pt x="6513" y="292"/>
                  </a:cubicBezTo>
                  <a:cubicBezTo>
                    <a:pt x="6215" y="435"/>
                    <a:pt x="5941" y="661"/>
                    <a:pt x="5727" y="935"/>
                  </a:cubicBezTo>
                  <a:cubicBezTo>
                    <a:pt x="5501" y="1208"/>
                    <a:pt x="5346" y="1542"/>
                    <a:pt x="5251" y="1887"/>
                  </a:cubicBezTo>
                  <a:cubicBezTo>
                    <a:pt x="5191" y="2125"/>
                    <a:pt x="5179" y="2363"/>
                    <a:pt x="5191" y="2637"/>
                  </a:cubicBezTo>
                  <a:cubicBezTo>
                    <a:pt x="3477" y="2340"/>
                    <a:pt x="2203" y="1661"/>
                    <a:pt x="1203" y="530"/>
                  </a:cubicBezTo>
                  <a:cubicBezTo>
                    <a:pt x="1180" y="507"/>
                    <a:pt x="1093" y="410"/>
                    <a:pt x="973" y="410"/>
                  </a:cubicBezTo>
                  <a:cubicBezTo>
                    <a:pt x="966" y="410"/>
                    <a:pt x="960" y="410"/>
                    <a:pt x="953" y="411"/>
                  </a:cubicBezTo>
                  <a:cubicBezTo>
                    <a:pt x="857" y="423"/>
                    <a:pt x="786" y="470"/>
                    <a:pt x="726" y="554"/>
                  </a:cubicBezTo>
                  <a:cubicBezTo>
                    <a:pt x="229" y="1312"/>
                    <a:pt x="368" y="2399"/>
                    <a:pt x="838" y="3090"/>
                  </a:cubicBezTo>
                  <a:lnTo>
                    <a:pt x="838" y="3090"/>
                  </a:lnTo>
                  <a:cubicBezTo>
                    <a:pt x="836" y="3090"/>
                    <a:pt x="834" y="3090"/>
                    <a:pt x="834" y="3090"/>
                  </a:cubicBezTo>
                  <a:cubicBezTo>
                    <a:pt x="777" y="3056"/>
                    <a:pt x="724" y="3043"/>
                    <a:pt x="678" y="3043"/>
                  </a:cubicBezTo>
                  <a:cubicBezTo>
                    <a:pt x="627" y="3043"/>
                    <a:pt x="585" y="3059"/>
                    <a:pt x="560" y="3078"/>
                  </a:cubicBezTo>
                  <a:cubicBezTo>
                    <a:pt x="524" y="3090"/>
                    <a:pt x="429" y="3161"/>
                    <a:pt x="417" y="3316"/>
                  </a:cubicBezTo>
                  <a:cubicBezTo>
                    <a:pt x="417" y="3411"/>
                    <a:pt x="417" y="3506"/>
                    <a:pt x="429" y="3614"/>
                  </a:cubicBezTo>
                  <a:cubicBezTo>
                    <a:pt x="500" y="4268"/>
                    <a:pt x="881" y="4876"/>
                    <a:pt x="1381" y="5268"/>
                  </a:cubicBezTo>
                  <a:cubicBezTo>
                    <a:pt x="1310" y="5280"/>
                    <a:pt x="1262" y="5328"/>
                    <a:pt x="1250" y="5352"/>
                  </a:cubicBezTo>
                  <a:cubicBezTo>
                    <a:pt x="1215" y="5376"/>
                    <a:pt x="1155" y="5483"/>
                    <a:pt x="1215" y="5638"/>
                  </a:cubicBezTo>
                  <a:cubicBezTo>
                    <a:pt x="1560" y="6566"/>
                    <a:pt x="2250" y="6959"/>
                    <a:pt x="2905" y="7162"/>
                  </a:cubicBezTo>
                  <a:cubicBezTo>
                    <a:pt x="2667" y="7304"/>
                    <a:pt x="2346" y="7400"/>
                    <a:pt x="2191" y="7459"/>
                  </a:cubicBezTo>
                  <a:lnTo>
                    <a:pt x="2131" y="7483"/>
                  </a:lnTo>
                  <a:cubicBezTo>
                    <a:pt x="1682" y="7633"/>
                    <a:pt x="1218" y="7716"/>
                    <a:pt x="780" y="7716"/>
                  </a:cubicBezTo>
                  <a:cubicBezTo>
                    <a:pt x="661" y="7716"/>
                    <a:pt x="543" y="7710"/>
                    <a:pt x="429" y="7697"/>
                  </a:cubicBezTo>
                  <a:cubicBezTo>
                    <a:pt x="381" y="7692"/>
                    <a:pt x="338" y="7687"/>
                    <a:pt x="296" y="7687"/>
                  </a:cubicBezTo>
                  <a:cubicBezTo>
                    <a:pt x="245" y="7687"/>
                    <a:pt x="196" y="7695"/>
                    <a:pt x="143" y="7721"/>
                  </a:cubicBezTo>
                  <a:cubicBezTo>
                    <a:pt x="143" y="7733"/>
                    <a:pt x="131" y="7733"/>
                    <a:pt x="131" y="7733"/>
                  </a:cubicBezTo>
                  <a:cubicBezTo>
                    <a:pt x="60" y="7781"/>
                    <a:pt x="12" y="7852"/>
                    <a:pt x="12" y="7924"/>
                  </a:cubicBezTo>
                  <a:cubicBezTo>
                    <a:pt x="0" y="8055"/>
                    <a:pt x="107" y="8138"/>
                    <a:pt x="131" y="8162"/>
                  </a:cubicBezTo>
                  <a:lnTo>
                    <a:pt x="143" y="8186"/>
                  </a:lnTo>
                  <a:cubicBezTo>
                    <a:pt x="250" y="8257"/>
                    <a:pt x="369" y="8328"/>
                    <a:pt x="536" y="8424"/>
                  </a:cubicBezTo>
                  <a:cubicBezTo>
                    <a:pt x="941" y="8638"/>
                    <a:pt x="1369" y="8805"/>
                    <a:pt x="1786" y="8924"/>
                  </a:cubicBezTo>
                  <a:cubicBezTo>
                    <a:pt x="2429" y="9102"/>
                    <a:pt x="3084" y="9186"/>
                    <a:pt x="3715" y="9186"/>
                  </a:cubicBezTo>
                  <a:cubicBezTo>
                    <a:pt x="5429" y="9186"/>
                    <a:pt x="7049" y="8567"/>
                    <a:pt x="8215" y="7400"/>
                  </a:cubicBezTo>
                  <a:cubicBezTo>
                    <a:pt x="9382" y="6245"/>
                    <a:pt x="9990" y="4614"/>
                    <a:pt x="10001" y="2554"/>
                  </a:cubicBezTo>
                  <a:cubicBezTo>
                    <a:pt x="10013" y="2542"/>
                    <a:pt x="10025" y="2542"/>
                    <a:pt x="10037" y="2530"/>
                  </a:cubicBezTo>
                  <a:cubicBezTo>
                    <a:pt x="10359" y="2292"/>
                    <a:pt x="10632" y="2006"/>
                    <a:pt x="10930" y="1601"/>
                  </a:cubicBezTo>
                  <a:cubicBezTo>
                    <a:pt x="11025" y="1470"/>
                    <a:pt x="11025" y="1351"/>
                    <a:pt x="11025" y="1304"/>
                  </a:cubicBezTo>
                  <a:lnTo>
                    <a:pt x="10811" y="1304"/>
                  </a:lnTo>
                  <a:lnTo>
                    <a:pt x="11025" y="1292"/>
                  </a:lnTo>
                  <a:cubicBezTo>
                    <a:pt x="11025" y="1161"/>
                    <a:pt x="10954" y="1101"/>
                    <a:pt x="10918" y="1078"/>
                  </a:cubicBezTo>
                  <a:cubicBezTo>
                    <a:pt x="10882" y="1060"/>
                    <a:pt x="10841" y="1051"/>
                    <a:pt x="10799" y="1051"/>
                  </a:cubicBezTo>
                  <a:cubicBezTo>
                    <a:pt x="10757" y="1051"/>
                    <a:pt x="10716" y="1060"/>
                    <a:pt x="10680" y="1078"/>
                  </a:cubicBezTo>
                  <a:lnTo>
                    <a:pt x="10668" y="1078"/>
                  </a:lnTo>
                  <a:cubicBezTo>
                    <a:pt x="10609" y="1101"/>
                    <a:pt x="10549" y="1125"/>
                    <a:pt x="10478" y="1161"/>
                  </a:cubicBezTo>
                  <a:cubicBezTo>
                    <a:pt x="10621" y="958"/>
                    <a:pt x="10728" y="756"/>
                    <a:pt x="10787" y="542"/>
                  </a:cubicBezTo>
                  <a:cubicBezTo>
                    <a:pt x="10847" y="411"/>
                    <a:pt x="10787" y="292"/>
                    <a:pt x="10716" y="232"/>
                  </a:cubicBezTo>
                  <a:cubicBezTo>
                    <a:pt x="10692" y="220"/>
                    <a:pt x="10680" y="208"/>
                    <a:pt x="10668" y="208"/>
                  </a:cubicBezTo>
                  <a:cubicBezTo>
                    <a:pt x="10635" y="192"/>
                    <a:pt x="10599" y="183"/>
                    <a:pt x="10562" y="183"/>
                  </a:cubicBezTo>
                  <a:cubicBezTo>
                    <a:pt x="10519" y="183"/>
                    <a:pt x="10475" y="195"/>
                    <a:pt x="10430" y="220"/>
                  </a:cubicBezTo>
                  <a:cubicBezTo>
                    <a:pt x="10073" y="411"/>
                    <a:pt x="9704" y="566"/>
                    <a:pt x="9287" y="661"/>
                  </a:cubicBezTo>
                  <a:cubicBezTo>
                    <a:pt x="9251" y="637"/>
                    <a:pt x="9239" y="601"/>
                    <a:pt x="9216" y="589"/>
                  </a:cubicBezTo>
                  <a:cubicBezTo>
                    <a:pt x="9001" y="411"/>
                    <a:pt x="8775" y="280"/>
                    <a:pt x="8537" y="173"/>
                  </a:cubicBezTo>
                  <a:cubicBezTo>
                    <a:pt x="8262" y="61"/>
                    <a:pt x="7961" y="1"/>
                    <a:pt x="7656" y="1"/>
                  </a:cubicBezTo>
                  <a:close/>
                </a:path>
              </a:pathLst>
            </a:custGeom>
            <a:noFill/>
            <a:ln w="9525" cap="flat" cmpd="sng">
              <a:solidFill>
                <a:schemeClr val="lt1"/>
              </a:solidFill>
              <a:prstDash val="solid"/>
              <a:round/>
              <a:headEnd type="none" w="sm" len="sm"/>
              <a:tailEnd type="none" w="sm" len="sm"/>
            </a:ln>
            <a:effectLst>
              <a:outerShdw blurRad="114300" algn="bl" rotWithShape="0">
                <a:schemeClr val="lt1">
                  <a:alpha val="6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57;p64">
              <a:extLst>
                <a:ext uri="{FF2B5EF4-FFF2-40B4-BE49-F238E27FC236}">
                  <a16:creationId xmlns:a16="http://schemas.microsoft.com/office/drawing/2014/main" id="{275058A8-67D8-4FC3-44A4-B6EBCC28CB41}"/>
                </a:ext>
              </a:extLst>
            </p:cNvPr>
            <p:cNvSpPr/>
            <p:nvPr/>
          </p:nvSpPr>
          <p:spPr>
            <a:xfrm>
              <a:off x="4383603" y="4101992"/>
              <a:ext cx="437728" cy="437498"/>
            </a:xfrm>
            <a:custGeom>
              <a:avLst/>
              <a:gdLst/>
              <a:ahLst/>
              <a:cxnLst/>
              <a:rect l="l" t="t" r="r" b="b"/>
              <a:pathLst>
                <a:path w="22837" h="22825" extrusionOk="0">
                  <a:moveTo>
                    <a:pt x="11418" y="441"/>
                  </a:moveTo>
                  <a:cubicBezTo>
                    <a:pt x="17479" y="441"/>
                    <a:pt x="22384" y="5370"/>
                    <a:pt x="22384" y="11419"/>
                  </a:cubicBezTo>
                  <a:cubicBezTo>
                    <a:pt x="22384" y="17455"/>
                    <a:pt x="17455" y="22384"/>
                    <a:pt x="11418" y="22384"/>
                  </a:cubicBezTo>
                  <a:cubicBezTo>
                    <a:pt x="5382" y="22384"/>
                    <a:pt x="453" y="17455"/>
                    <a:pt x="453" y="11419"/>
                  </a:cubicBezTo>
                  <a:cubicBezTo>
                    <a:pt x="453" y="5370"/>
                    <a:pt x="5382" y="441"/>
                    <a:pt x="11418" y="441"/>
                  </a:cubicBezTo>
                  <a:close/>
                  <a:moveTo>
                    <a:pt x="11418" y="1"/>
                  </a:moveTo>
                  <a:cubicBezTo>
                    <a:pt x="5120" y="1"/>
                    <a:pt x="0" y="5120"/>
                    <a:pt x="0" y="11419"/>
                  </a:cubicBezTo>
                  <a:cubicBezTo>
                    <a:pt x="0" y="17705"/>
                    <a:pt x="5120" y="22825"/>
                    <a:pt x="11418" y="22825"/>
                  </a:cubicBezTo>
                  <a:cubicBezTo>
                    <a:pt x="17717" y="22825"/>
                    <a:pt x="22837" y="17705"/>
                    <a:pt x="22837" y="11419"/>
                  </a:cubicBezTo>
                  <a:cubicBezTo>
                    <a:pt x="22837" y="5120"/>
                    <a:pt x="17717" y="1"/>
                    <a:pt x="11418" y="1"/>
                  </a:cubicBezTo>
                  <a:close/>
                </a:path>
              </a:pathLst>
            </a:custGeom>
            <a:noFill/>
            <a:ln w="9525" cap="flat" cmpd="sng">
              <a:solidFill>
                <a:schemeClr val="lt1"/>
              </a:solidFill>
              <a:prstDash val="solid"/>
              <a:round/>
              <a:headEnd type="none" w="sm" len="sm"/>
              <a:tailEnd type="none" w="sm" len="sm"/>
            </a:ln>
            <a:effectLst>
              <a:outerShdw blurRad="114300" algn="bl" rotWithShape="0">
                <a:schemeClr val="lt1">
                  <a:alpha val="6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roup 25">
            <a:extLst>
              <a:ext uri="{FF2B5EF4-FFF2-40B4-BE49-F238E27FC236}">
                <a16:creationId xmlns:a16="http://schemas.microsoft.com/office/drawing/2014/main" id="{BFD30E92-E739-7607-BD2C-4CD027201D61}"/>
              </a:ext>
            </a:extLst>
          </p:cNvPr>
          <p:cNvGrpSpPr/>
          <p:nvPr/>
        </p:nvGrpSpPr>
        <p:grpSpPr>
          <a:xfrm>
            <a:off x="7627919" y="3868381"/>
            <a:ext cx="248442" cy="247365"/>
            <a:chOff x="3845935" y="4101992"/>
            <a:chExt cx="437728" cy="437498"/>
          </a:xfrm>
        </p:grpSpPr>
        <p:sp>
          <p:nvSpPr>
            <p:cNvPr id="18" name="Google Shape;1256;p64">
              <a:extLst>
                <a:ext uri="{FF2B5EF4-FFF2-40B4-BE49-F238E27FC236}">
                  <a16:creationId xmlns:a16="http://schemas.microsoft.com/office/drawing/2014/main" id="{510C0DC2-FD16-069A-7EC1-BD5F5F6714E1}"/>
                </a:ext>
              </a:extLst>
            </p:cNvPr>
            <p:cNvSpPr/>
            <p:nvPr/>
          </p:nvSpPr>
          <p:spPr>
            <a:xfrm>
              <a:off x="3949536" y="4193728"/>
              <a:ext cx="63234" cy="63464"/>
            </a:xfrm>
            <a:custGeom>
              <a:avLst/>
              <a:gdLst/>
              <a:ahLst/>
              <a:cxnLst/>
              <a:rect l="l" t="t" r="r" b="b"/>
              <a:pathLst>
                <a:path w="3299" h="3311" extrusionOk="0">
                  <a:moveTo>
                    <a:pt x="1656" y="453"/>
                  </a:moveTo>
                  <a:cubicBezTo>
                    <a:pt x="2311" y="453"/>
                    <a:pt x="2858" y="989"/>
                    <a:pt x="2858" y="1656"/>
                  </a:cubicBezTo>
                  <a:cubicBezTo>
                    <a:pt x="2858" y="2323"/>
                    <a:pt x="2322" y="2858"/>
                    <a:pt x="1656" y="2858"/>
                  </a:cubicBezTo>
                  <a:cubicBezTo>
                    <a:pt x="977" y="2858"/>
                    <a:pt x="441" y="2323"/>
                    <a:pt x="441" y="1656"/>
                  </a:cubicBezTo>
                  <a:cubicBezTo>
                    <a:pt x="441" y="989"/>
                    <a:pt x="977" y="453"/>
                    <a:pt x="1656" y="453"/>
                  </a:cubicBezTo>
                  <a:close/>
                  <a:moveTo>
                    <a:pt x="1656" y="1"/>
                  </a:moveTo>
                  <a:cubicBezTo>
                    <a:pt x="739" y="1"/>
                    <a:pt x="1" y="751"/>
                    <a:pt x="1" y="1656"/>
                  </a:cubicBezTo>
                  <a:cubicBezTo>
                    <a:pt x="1" y="2561"/>
                    <a:pt x="739" y="3311"/>
                    <a:pt x="1656" y="3311"/>
                  </a:cubicBezTo>
                  <a:cubicBezTo>
                    <a:pt x="2561" y="3311"/>
                    <a:pt x="3299" y="2561"/>
                    <a:pt x="3299" y="1656"/>
                  </a:cubicBezTo>
                  <a:cubicBezTo>
                    <a:pt x="3299" y="751"/>
                    <a:pt x="2561" y="1"/>
                    <a:pt x="1656" y="1"/>
                  </a:cubicBezTo>
                  <a:close/>
                </a:path>
              </a:pathLst>
            </a:custGeom>
            <a:noFill/>
            <a:ln w="9525" cap="flat" cmpd="sng">
              <a:solidFill>
                <a:schemeClr val="lt1"/>
              </a:solidFill>
              <a:prstDash val="solid"/>
              <a:round/>
              <a:headEnd type="none" w="sm" len="sm"/>
              <a:tailEnd type="none" w="sm" len="sm"/>
            </a:ln>
            <a:effectLst>
              <a:outerShdw blurRad="114300" algn="bl" rotWithShape="0">
                <a:schemeClr val="lt1">
                  <a:alpha val="6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roup 23">
              <a:extLst>
                <a:ext uri="{FF2B5EF4-FFF2-40B4-BE49-F238E27FC236}">
                  <a16:creationId xmlns:a16="http://schemas.microsoft.com/office/drawing/2014/main" id="{7D9BC9DF-E9B5-384C-7372-B924E4726327}"/>
                </a:ext>
              </a:extLst>
            </p:cNvPr>
            <p:cNvGrpSpPr/>
            <p:nvPr/>
          </p:nvGrpSpPr>
          <p:grpSpPr>
            <a:xfrm>
              <a:off x="3845935" y="4101992"/>
              <a:ext cx="437728" cy="437498"/>
              <a:chOff x="3845935" y="4101992"/>
              <a:chExt cx="437728" cy="437498"/>
            </a:xfrm>
          </p:grpSpPr>
          <p:sp>
            <p:nvSpPr>
              <p:cNvPr id="17" name="Google Shape;1255;p64">
                <a:extLst>
                  <a:ext uri="{FF2B5EF4-FFF2-40B4-BE49-F238E27FC236}">
                    <a16:creationId xmlns:a16="http://schemas.microsoft.com/office/drawing/2014/main" id="{E899260E-B89A-EEE5-40F0-BE3CEC3F3F0A}"/>
                  </a:ext>
                </a:extLst>
              </p:cNvPr>
              <p:cNvSpPr/>
              <p:nvPr/>
            </p:nvSpPr>
            <p:spPr>
              <a:xfrm>
                <a:off x="3952737" y="4264475"/>
                <a:ext cx="244424" cy="166163"/>
              </a:xfrm>
              <a:custGeom>
                <a:avLst/>
                <a:gdLst/>
                <a:ahLst/>
                <a:cxnLst/>
                <a:rect l="l" t="t" r="r" b="b"/>
                <a:pathLst>
                  <a:path w="12752" h="8669" extrusionOk="0">
                    <a:moveTo>
                      <a:pt x="2655" y="632"/>
                    </a:moveTo>
                    <a:lnTo>
                      <a:pt x="2655" y="8216"/>
                    </a:lnTo>
                    <a:lnTo>
                      <a:pt x="441" y="8216"/>
                    </a:lnTo>
                    <a:lnTo>
                      <a:pt x="441" y="632"/>
                    </a:lnTo>
                    <a:close/>
                    <a:moveTo>
                      <a:pt x="9430" y="441"/>
                    </a:moveTo>
                    <a:cubicBezTo>
                      <a:pt x="11252" y="441"/>
                      <a:pt x="12288" y="1668"/>
                      <a:pt x="12288" y="3835"/>
                    </a:cubicBezTo>
                    <a:lnTo>
                      <a:pt x="12288" y="8216"/>
                    </a:lnTo>
                    <a:lnTo>
                      <a:pt x="10073" y="8216"/>
                    </a:lnTo>
                    <a:lnTo>
                      <a:pt x="10073" y="4156"/>
                    </a:lnTo>
                    <a:cubicBezTo>
                      <a:pt x="10073" y="2382"/>
                      <a:pt x="9085" y="2120"/>
                      <a:pt x="8490" y="2120"/>
                    </a:cubicBezTo>
                    <a:cubicBezTo>
                      <a:pt x="7775" y="2120"/>
                      <a:pt x="7204" y="2537"/>
                      <a:pt x="6918" y="3239"/>
                    </a:cubicBezTo>
                    <a:cubicBezTo>
                      <a:pt x="6846" y="3394"/>
                      <a:pt x="6811" y="3632"/>
                      <a:pt x="6811" y="3966"/>
                    </a:cubicBezTo>
                    <a:lnTo>
                      <a:pt x="6811" y="8216"/>
                    </a:lnTo>
                    <a:lnTo>
                      <a:pt x="4596" y="8216"/>
                    </a:lnTo>
                    <a:cubicBezTo>
                      <a:pt x="4596" y="6704"/>
                      <a:pt x="4608" y="1882"/>
                      <a:pt x="4596" y="632"/>
                    </a:cubicBezTo>
                    <a:lnTo>
                      <a:pt x="6811" y="632"/>
                    </a:lnTo>
                    <a:lnTo>
                      <a:pt x="6811" y="1537"/>
                    </a:lnTo>
                    <a:lnTo>
                      <a:pt x="7025" y="1537"/>
                    </a:lnTo>
                    <a:lnTo>
                      <a:pt x="7216" y="1656"/>
                    </a:lnTo>
                    <a:cubicBezTo>
                      <a:pt x="7585" y="1096"/>
                      <a:pt x="8168" y="441"/>
                      <a:pt x="9430" y="441"/>
                    </a:cubicBezTo>
                    <a:close/>
                    <a:moveTo>
                      <a:pt x="417" y="203"/>
                    </a:moveTo>
                    <a:cubicBezTo>
                      <a:pt x="191" y="203"/>
                      <a:pt x="0" y="382"/>
                      <a:pt x="0" y="620"/>
                    </a:cubicBezTo>
                    <a:lnTo>
                      <a:pt x="0" y="8252"/>
                    </a:lnTo>
                    <a:cubicBezTo>
                      <a:pt x="0" y="8478"/>
                      <a:pt x="179" y="8669"/>
                      <a:pt x="417" y="8669"/>
                    </a:cubicBezTo>
                    <a:lnTo>
                      <a:pt x="2691" y="8669"/>
                    </a:lnTo>
                    <a:cubicBezTo>
                      <a:pt x="2929" y="8669"/>
                      <a:pt x="3120" y="8478"/>
                      <a:pt x="3108" y="8252"/>
                    </a:cubicBezTo>
                    <a:lnTo>
                      <a:pt x="3108" y="620"/>
                    </a:lnTo>
                    <a:cubicBezTo>
                      <a:pt x="3108" y="394"/>
                      <a:pt x="2929" y="203"/>
                      <a:pt x="2691" y="203"/>
                    </a:cubicBezTo>
                    <a:close/>
                    <a:moveTo>
                      <a:pt x="9442" y="1"/>
                    </a:moveTo>
                    <a:cubicBezTo>
                      <a:pt x="8359" y="1"/>
                      <a:pt x="7704" y="418"/>
                      <a:pt x="7263" y="894"/>
                    </a:cubicBezTo>
                    <a:lnTo>
                      <a:pt x="7263" y="620"/>
                    </a:lnTo>
                    <a:cubicBezTo>
                      <a:pt x="7263" y="394"/>
                      <a:pt x="7085" y="203"/>
                      <a:pt x="6846" y="203"/>
                    </a:cubicBezTo>
                    <a:lnTo>
                      <a:pt x="4560" y="203"/>
                    </a:lnTo>
                    <a:cubicBezTo>
                      <a:pt x="4465" y="203"/>
                      <a:pt x="4346" y="239"/>
                      <a:pt x="4263" y="322"/>
                    </a:cubicBezTo>
                    <a:cubicBezTo>
                      <a:pt x="4191" y="394"/>
                      <a:pt x="4144" y="501"/>
                      <a:pt x="4144" y="620"/>
                    </a:cubicBezTo>
                    <a:cubicBezTo>
                      <a:pt x="4179" y="1846"/>
                      <a:pt x="4144" y="7192"/>
                      <a:pt x="4144" y="8252"/>
                    </a:cubicBezTo>
                    <a:cubicBezTo>
                      <a:pt x="4144" y="8371"/>
                      <a:pt x="4191" y="8478"/>
                      <a:pt x="4263" y="8549"/>
                    </a:cubicBezTo>
                    <a:cubicBezTo>
                      <a:pt x="4346" y="8621"/>
                      <a:pt x="4441" y="8669"/>
                      <a:pt x="4560" y="8669"/>
                    </a:cubicBezTo>
                    <a:lnTo>
                      <a:pt x="6846" y="8669"/>
                    </a:lnTo>
                    <a:cubicBezTo>
                      <a:pt x="7061" y="8669"/>
                      <a:pt x="7263" y="8490"/>
                      <a:pt x="7263" y="8252"/>
                    </a:cubicBezTo>
                    <a:lnTo>
                      <a:pt x="7263" y="3966"/>
                    </a:lnTo>
                    <a:cubicBezTo>
                      <a:pt x="7263" y="3692"/>
                      <a:pt x="7287" y="3513"/>
                      <a:pt x="7335" y="3394"/>
                    </a:cubicBezTo>
                    <a:cubicBezTo>
                      <a:pt x="7442" y="3144"/>
                      <a:pt x="7751" y="2561"/>
                      <a:pt x="8490" y="2561"/>
                    </a:cubicBezTo>
                    <a:cubicBezTo>
                      <a:pt x="8775" y="2561"/>
                      <a:pt x="9621" y="2561"/>
                      <a:pt x="9621" y="4156"/>
                    </a:cubicBezTo>
                    <a:lnTo>
                      <a:pt x="9621" y="8252"/>
                    </a:lnTo>
                    <a:cubicBezTo>
                      <a:pt x="9621" y="8478"/>
                      <a:pt x="9799" y="8669"/>
                      <a:pt x="10037" y="8669"/>
                    </a:cubicBezTo>
                    <a:lnTo>
                      <a:pt x="12323" y="8669"/>
                    </a:lnTo>
                    <a:cubicBezTo>
                      <a:pt x="12561" y="8669"/>
                      <a:pt x="12752" y="8478"/>
                      <a:pt x="12752" y="8252"/>
                    </a:cubicBezTo>
                    <a:lnTo>
                      <a:pt x="12752" y="3847"/>
                    </a:lnTo>
                    <a:cubicBezTo>
                      <a:pt x="12752" y="1430"/>
                      <a:pt x="11514" y="1"/>
                      <a:pt x="9442" y="1"/>
                    </a:cubicBezTo>
                    <a:close/>
                  </a:path>
                </a:pathLst>
              </a:custGeom>
              <a:noFill/>
              <a:ln w="9525" cap="flat" cmpd="sng">
                <a:solidFill>
                  <a:schemeClr val="lt1"/>
                </a:solidFill>
                <a:prstDash val="solid"/>
                <a:round/>
                <a:headEnd type="none" w="sm" len="sm"/>
                <a:tailEnd type="none" w="sm" len="sm"/>
              </a:ln>
              <a:effectLst>
                <a:outerShdw blurRad="114300" algn="bl" rotWithShape="0">
                  <a:schemeClr val="lt1">
                    <a:alpha val="6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58;p64">
                <a:extLst>
                  <a:ext uri="{FF2B5EF4-FFF2-40B4-BE49-F238E27FC236}">
                    <a16:creationId xmlns:a16="http://schemas.microsoft.com/office/drawing/2014/main" id="{BEB25230-42CC-517C-4A8E-859B336263FA}"/>
                  </a:ext>
                </a:extLst>
              </p:cNvPr>
              <p:cNvSpPr/>
              <p:nvPr/>
            </p:nvSpPr>
            <p:spPr>
              <a:xfrm>
                <a:off x="3845935" y="4101992"/>
                <a:ext cx="437728" cy="437498"/>
              </a:xfrm>
              <a:custGeom>
                <a:avLst/>
                <a:gdLst/>
                <a:ahLst/>
                <a:cxnLst/>
                <a:rect l="l" t="t" r="r" b="b"/>
                <a:pathLst>
                  <a:path w="22837" h="22825" extrusionOk="0">
                    <a:moveTo>
                      <a:pt x="11418" y="441"/>
                    </a:moveTo>
                    <a:cubicBezTo>
                      <a:pt x="17455" y="441"/>
                      <a:pt x="22384" y="5370"/>
                      <a:pt x="22384" y="11419"/>
                    </a:cubicBezTo>
                    <a:cubicBezTo>
                      <a:pt x="22384" y="17455"/>
                      <a:pt x="17455" y="22384"/>
                      <a:pt x="11418" y="22384"/>
                    </a:cubicBezTo>
                    <a:cubicBezTo>
                      <a:pt x="5370" y="22384"/>
                      <a:pt x="453" y="17455"/>
                      <a:pt x="453" y="11419"/>
                    </a:cubicBezTo>
                    <a:cubicBezTo>
                      <a:pt x="453" y="5370"/>
                      <a:pt x="5370" y="441"/>
                      <a:pt x="11418" y="441"/>
                    </a:cubicBezTo>
                    <a:close/>
                    <a:moveTo>
                      <a:pt x="11418" y="1"/>
                    </a:moveTo>
                    <a:cubicBezTo>
                      <a:pt x="5120" y="1"/>
                      <a:pt x="0" y="5120"/>
                      <a:pt x="0" y="11419"/>
                    </a:cubicBezTo>
                    <a:cubicBezTo>
                      <a:pt x="0" y="17705"/>
                      <a:pt x="5120" y="22825"/>
                      <a:pt x="11418" y="22825"/>
                    </a:cubicBezTo>
                    <a:cubicBezTo>
                      <a:pt x="17717" y="22825"/>
                      <a:pt x="22836" y="17705"/>
                      <a:pt x="22836" y="11419"/>
                    </a:cubicBezTo>
                    <a:cubicBezTo>
                      <a:pt x="22836" y="5120"/>
                      <a:pt x="17717" y="1"/>
                      <a:pt x="11418" y="1"/>
                    </a:cubicBezTo>
                    <a:close/>
                  </a:path>
                </a:pathLst>
              </a:custGeom>
              <a:noFill/>
              <a:ln w="9525" cap="flat" cmpd="sng">
                <a:solidFill>
                  <a:schemeClr val="lt1"/>
                </a:solidFill>
                <a:prstDash val="solid"/>
                <a:round/>
                <a:headEnd type="none" w="sm" len="sm"/>
                <a:tailEnd type="none" w="sm" len="sm"/>
              </a:ln>
              <a:effectLst>
                <a:outerShdw blurRad="114300" algn="bl" rotWithShape="0">
                  <a:schemeClr val="lt1">
                    <a:alpha val="6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97" name="Google Shape;11897;p84"/>
          <p:cNvGrpSpPr/>
          <p:nvPr/>
        </p:nvGrpSpPr>
        <p:grpSpPr>
          <a:xfrm>
            <a:off x="7627961" y="4555198"/>
            <a:ext cx="248400" cy="248400"/>
            <a:chOff x="2344476" y="2571761"/>
            <a:chExt cx="417671" cy="417045"/>
          </a:xfrm>
          <a:solidFill>
            <a:schemeClr val="bg1"/>
          </a:solidFill>
        </p:grpSpPr>
        <p:sp>
          <p:nvSpPr>
            <p:cNvPr id="11898" name="Google Shape;11898;p84"/>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1899" name="Google Shape;11899;p84"/>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2"/>
          <p:cNvSpPr txBox="1">
            <a:spLocks noGrp="1"/>
          </p:cNvSpPr>
          <p:nvPr>
            <p:ph type="body" idx="1"/>
          </p:nvPr>
        </p:nvSpPr>
        <p:spPr>
          <a:xfrm>
            <a:off x="713100" y="1152475"/>
            <a:ext cx="7717800" cy="3416400"/>
          </a:xfrm>
          <a:prstGeom prst="rect">
            <a:avLst/>
          </a:prstGeom>
        </p:spPr>
        <p:txBody>
          <a:bodyPr spcFirstLastPara="1" wrap="square" lIns="91425" tIns="91425" rIns="91425" bIns="91425" anchor="t" anchorCtr="0">
            <a:noAutofit/>
          </a:bodyPr>
          <a:lstStyle/>
          <a:p>
            <a:pPr algn="l">
              <a:buFont typeface="+mj-lt"/>
              <a:buAutoNum type="arabicPeriod"/>
            </a:pPr>
            <a:r>
              <a:rPr lang="en-US" sz="2000" b="0" i="0" dirty="0">
                <a:solidFill>
                  <a:schemeClr val="bg1"/>
                </a:solidFill>
                <a:effectLst/>
                <a:latin typeface="IBM Plex Sans" panose="020B0503050203000203" pitchFamily="34" charset="0"/>
              </a:rPr>
              <a:t>Compare the % of total accidents by month. Do you notice any seasonal patterns?</a:t>
            </a:r>
          </a:p>
          <a:p>
            <a:pPr algn="l">
              <a:buFont typeface="+mj-lt"/>
              <a:buAutoNum type="arabicPeriod"/>
            </a:pPr>
            <a:r>
              <a:rPr lang="en-US" sz="2000" b="0" i="0" dirty="0">
                <a:solidFill>
                  <a:schemeClr val="bg1"/>
                </a:solidFill>
                <a:effectLst/>
                <a:latin typeface="IBM Plex Sans" panose="020B0503050203000203" pitchFamily="34" charset="0"/>
              </a:rPr>
              <a:t>Break down accident frequency by day of week and hour of day. Based on this data, when do accidents occur most frequently?</a:t>
            </a:r>
          </a:p>
          <a:p>
            <a:pPr algn="l">
              <a:buFont typeface="+mj-lt"/>
              <a:buAutoNum type="arabicPeriod"/>
            </a:pPr>
            <a:r>
              <a:rPr lang="en-US" sz="2000" b="0" i="0" dirty="0">
                <a:solidFill>
                  <a:schemeClr val="bg1"/>
                </a:solidFill>
                <a:effectLst/>
                <a:latin typeface="IBM Plex Sans" panose="020B0503050203000203" pitchFamily="34" charset="0"/>
              </a:rPr>
              <a:t>On which particular street were the most accidents reported? What does that represent as a % of all reported accidents?</a:t>
            </a:r>
          </a:p>
          <a:p>
            <a:pPr algn="l">
              <a:buFont typeface="+mj-lt"/>
              <a:buAutoNum type="arabicPeriod"/>
            </a:pPr>
            <a:r>
              <a:rPr lang="en-US" sz="2000" b="0" i="0" dirty="0">
                <a:solidFill>
                  <a:schemeClr val="bg1"/>
                </a:solidFill>
                <a:effectLst/>
                <a:latin typeface="IBM Plex Sans" panose="020B0503050203000203" pitchFamily="34" charset="0"/>
              </a:rPr>
              <a:t>What was the most common contributing factor for the accidents reported? What about for fatal accidents specifically?</a:t>
            </a:r>
          </a:p>
          <a:p>
            <a:pPr algn="ctr"/>
            <a:endParaRPr lang="en-NG" sz="2000" dirty="0">
              <a:solidFill>
                <a:schemeClr val="bg1"/>
              </a:solidFill>
              <a:latin typeface="IBM Plex Sans" panose="020B0503050203000203" pitchFamily="34" charset="0"/>
            </a:endParaRPr>
          </a:p>
        </p:txBody>
      </p:sp>
      <p:sp>
        <p:nvSpPr>
          <p:cNvPr id="352" name="Google Shape;352;p32"/>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RECOMMENDED ANALYSIS</a:t>
            </a:r>
            <a:r>
              <a:rPr lang="en" sz="2200" dirty="0"/>
              <a:t> OF THIS PROJECT</a:t>
            </a:r>
            <a:endParaRPr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5"/>
          <p:cNvSpPr txBox="1">
            <a:spLocks noGrp="1"/>
          </p:cNvSpPr>
          <p:nvPr>
            <p:ph type="title"/>
          </p:nvPr>
        </p:nvSpPr>
        <p:spPr>
          <a:xfrm>
            <a:off x="713100" y="1680900"/>
            <a:ext cx="3557100" cy="57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399" name="Google Shape;399;p35"/>
          <p:cNvSpPr txBox="1">
            <a:spLocks noGrp="1"/>
          </p:cNvSpPr>
          <p:nvPr>
            <p:ph type="subTitle" idx="1"/>
          </p:nvPr>
        </p:nvSpPr>
        <p:spPr>
          <a:xfrm>
            <a:off x="716100" y="2256900"/>
            <a:ext cx="3557100" cy="11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bg1"/>
                </a:solidFill>
                <a:effectLst/>
                <a:latin typeface="IBM Plex Sans" panose="020B0503050203000203" pitchFamily="34" charset="0"/>
              </a:rPr>
              <a:t>Motor vehicle collisions reported by the New York City Police Department from January 2021 to April 2023. Each record represents an individual collision, including the date, time, and location of the accident (borough, zip code, street name, latitude/longitude), vehicles and victims involved, and contributing factors.</a:t>
            </a:r>
            <a:endParaRPr dirty="0">
              <a:solidFill>
                <a:schemeClr val="bg1"/>
              </a:solidFill>
              <a:latin typeface="IBM Plex Sans" panose="020B0503050203000203" pitchFamily="34" charset="0"/>
            </a:endParaRPr>
          </a:p>
        </p:txBody>
      </p:sp>
      <p:sp>
        <p:nvSpPr>
          <p:cNvPr id="400" name="Google Shape;400;p35"/>
          <p:cNvSpPr/>
          <p:nvPr/>
        </p:nvSpPr>
        <p:spPr>
          <a:xfrm>
            <a:off x="5697525" y="1592850"/>
            <a:ext cx="1957800" cy="19578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35"/>
          <p:cNvGrpSpPr/>
          <p:nvPr/>
        </p:nvGrpSpPr>
        <p:grpSpPr>
          <a:xfrm>
            <a:off x="6268789" y="2182282"/>
            <a:ext cx="815273" cy="778936"/>
            <a:chOff x="5197375" y="2305475"/>
            <a:chExt cx="300650" cy="287250"/>
          </a:xfrm>
        </p:grpSpPr>
        <p:sp>
          <p:nvSpPr>
            <p:cNvPr id="402" name="Google Shape;402;p35"/>
            <p:cNvSpPr/>
            <p:nvPr/>
          </p:nvSpPr>
          <p:spPr>
            <a:xfrm>
              <a:off x="5197375" y="2305475"/>
              <a:ext cx="300650" cy="287250"/>
            </a:xfrm>
            <a:custGeom>
              <a:avLst/>
              <a:gdLst/>
              <a:ahLst/>
              <a:cxnLst/>
              <a:rect l="l" t="t" r="r" b="b"/>
              <a:pathLst>
                <a:path w="12026" h="11490" extrusionOk="0">
                  <a:moveTo>
                    <a:pt x="10990" y="1370"/>
                  </a:moveTo>
                  <a:cubicBezTo>
                    <a:pt x="11180" y="1370"/>
                    <a:pt x="11347" y="1536"/>
                    <a:pt x="11347" y="1727"/>
                  </a:cubicBezTo>
                  <a:lnTo>
                    <a:pt x="11347" y="3191"/>
                  </a:lnTo>
                  <a:lnTo>
                    <a:pt x="714" y="3191"/>
                  </a:lnTo>
                  <a:lnTo>
                    <a:pt x="714" y="1727"/>
                  </a:lnTo>
                  <a:cubicBezTo>
                    <a:pt x="714" y="1536"/>
                    <a:pt x="881" y="1370"/>
                    <a:pt x="1072" y="1370"/>
                  </a:cubicBezTo>
                  <a:lnTo>
                    <a:pt x="1881" y="1370"/>
                  </a:lnTo>
                  <a:lnTo>
                    <a:pt x="1881" y="1691"/>
                  </a:lnTo>
                  <a:cubicBezTo>
                    <a:pt x="1881" y="1882"/>
                    <a:pt x="2048" y="2048"/>
                    <a:pt x="2238" y="2048"/>
                  </a:cubicBezTo>
                  <a:cubicBezTo>
                    <a:pt x="2429" y="2048"/>
                    <a:pt x="2596" y="1882"/>
                    <a:pt x="2596" y="1691"/>
                  </a:cubicBezTo>
                  <a:lnTo>
                    <a:pt x="2596" y="1370"/>
                  </a:lnTo>
                  <a:lnTo>
                    <a:pt x="4405" y="1370"/>
                  </a:lnTo>
                  <a:lnTo>
                    <a:pt x="4405" y="1691"/>
                  </a:lnTo>
                  <a:cubicBezTo>
                    <a:pt x="4405" y="1882"/>
                    <a:pt x="4572" y="2048"/>
                    <a:pt x="4763" y="2048"/>
                  </a:cubicBezTo>
                  <a:cubicBezTo>
                    <a:pt x="4965" y="2048"/>
                    <a:pt x="5120" y="1882"/>
                    <a:pt x="5120" y="1691"/>
                  </a:cubicBezTo>
                  <a:lnTo>
                    <a:pt x="5120" y="1370"/>
                  </a:lnTo>
                  <a:lnTo>
                    <a:pt x="6941" y="1370"/>
                  </a:lnTo>
                  <a:lnTo>
                    <a:pt x="6941" y="1691"/>
                  </a:lnTo>
                  <a:cubicBezTo>
                    <a:pt x="6941" y="1882"/>
                    <a:pt x="7108" y="2048"/>
                    <a:pt x="7299" y="2048"/>
                  </a:cubicBezTo>
                  <a:cubicBezTo>
                    <a:pt x="7489" y="2048"/>
                    <a:pt x="7656" y="1882"/>
                    <a:pt x="7656" y="1691"/>
                  </a:cubicBezTo>
                  <a:lnTo>
                    <a:pt x="7656" y="1370"/>
                  </a:lnTo>
                  <a:lnTo>
                    <a:pt x="9466" y="1370"/>
                  </a:lnTo>
                  <a:lnTo>
                    <a:pt x="9466" y="1691"/>
                  </a:lnTo>
                  <a:cubicBezTo>
                    <a:pt x="9466" y="1882"/>
                    <a:pt x="9632" y="2048"/>
                    <a:pt x="9823" y="2048"/>
                  </a:cubicBezTo>
                  <a:cubicBezTo>
                    <a:pt x="10025" y="2048"/>
                    <a:pt x="10180" y="1882"/>
                    <a:pt x="10180" y="1691"/>
                  </a:cubicBezTo>
                  <a:lnTo>
                    <a:pt x="10180" y="1370"/>
                  </a:lnTo>
                  <a:close/>
                  <a:moveTo>
                    <a:pt x="11311" y="3906"/>
                  </a:moveTo>
                  <a:lnTo>
                    <a:pt x="11311" y="10454"/>
                  </a:lnTo>
                  <a:cubicBezTo>
                    <a:pt x="11311" y="10645"/>
                    <a:pt x="11156" y="10811"/>
                    <a:pt x="10954" y="10811"/>
                  </a:cubicBezTo>
                  <a:lnTo>
                    <a:pt x="1072" y="10811"/>
                  </a:lnTo>
                  <a:cubicBezTo>
                    <a:pt x="881" y="10811"/>
                    <a:pt x="714" y="10645"/>
                    <a:pt x="714" y="10454"/>
                  </a:cubicBezTo>
                  <a:lnTo>
                    <a:pt x="714" y="3906"/>
                  </a:lnTo>
                  <a:close/>
                  <a:moveTo>
                    <a:pt x="2215" y="0"/>
                  </a:moveTo>
                  <a:cubicBezTo>
                    <a:pt x="2024" y="0"/>
                    <a:pt x="1857" y="167"/>
                    <a:pt x="1857" y="358"/>
                  </a:cubicBezTo>
                  <a:lnTo>
                    <a:pt x="1857" y="679"/>
                  </a:lnTo>
                  <a:lnTo>
                    <a:pt x="1060" y="679"/>
                  </a:lnTo>
                  <a:cubicBezTo>
                    <a:pt x="476" y="679"/>
                    <a:pt x="0" y="1155"/>
                    <a:pt x="0" y="1727"/>
                  </a:cubicBezTo>
                  <a:lnTo>
                    <a:pt x="0" y="10442"/>
                  </a:lnTo>
                  <a:cubicBezTo>
                    <a:pt x="0" y="11014"/>
                    <a:pt x="476" y="11490"/>
                    <a:pt x="1060" y="11490"/>
                  </a:cubicBezTo>
                  <a:lnTo>
                    <a:pt x="10942" y="11490"/>
                  </a:lnTo>
                  <a:cubicBezTo>
                    <a:pt x="11525" y="11490"/>
                    <a:pt x="12002" y="11014"/>
                    <a:pt x="12002" y="10442"/>
                  </a:cubicBezTo>
                  <a:lnTo>
                    <a:pt x="12002" y="1727"/>
                  </a:lnTo>
                  <a:cubicBezTo>
                    <a:pt x="12025" y="1155"/>
                    <a:pt x="11549" y="679"/>
                    <a:pt x="10978" y="679"/>
                  </a:cubicBezTo>
                  <a:lnTo>
                    <a:pt x="10168" y="679"/>
                  </a:lnTo>
                  <a:lnTo>
                    <a:pt x="10168" y="358"/>
                  </a:lnTo>
                  <a:cubicBezTo>
                    <a:pt x="10168" y="167"/>
                    <a:pt x="10001" y="0"/>
                    <a:pt x="9811" y="0"/>
                  </a:cubicBezTo>
                  <a:cubicBezTo>
                    <a:pt x="9620" y="0"/>
                    <a:pt x="9454" y="167"/>
                    <a:pt x="9454" y="358"/>
                  </a:cubicBezTo>
                  <a:lnTo>
                    <a:pt x="9454" y="679"/>
                  </a:lnTo>
                  <a:lnTo>
                    <a:pt x="7632" y="679"/>
                  </a:lnTo>
                  <a:lnTo>
                    <a:pt x="7632" y="358"/>
                  </a:lnTo>
                  <a:cubicBezTo>
                    <a:pt x="7632" y="167"/>
                    <a:pt x="7477" y="0"/>
                    <a:pt x="7275" y="0"/>
                  </a:cubicBezTo>
                  <a:cubicBezTo>
                    <a:pt x="7084" y="0"/>
                    <a:pt x="6918" y="167"/>
                    <a:pt x="6918" y="358"/>
                  </a:cubicBezTo>
                  <a:lnTo>
                    <a:pt x="6918" y="679"/>
                  </a:lnTo>
                  <a:lnTo>
                    <a:pt x="5108" y="679"/>
                  </a:lnTo>
                  <a:lnTo>
                    <a:pt x="5108" y="358"/>
                  </a:lnTo>
                  <a:cubicBezTo>
                    <a:pt x="5108" y="167"/>
                    <a:pt x="4941" y="0"/>
                    <a:pt x="4751" y="0"/>
                  </a:cubicBezTo>
                  <a:cubicBezTo>
                    <a:pt x="4560" y="0"/>
                    <a:pt x="4393" y="167"/>
                    <a:pt x="4393" y="358"/>
                  </a:cubicBezTo>
                  <a:lnTo>
                    <a:pt x="4393" y="679"/>
                  </a:lnTo>
                  <a:lnTo>
                    <a:pt x="2572" y="679"/>
                  </a:lnTo>
                  <a:lnTo>
                    <a:pt x="2572" y="358"/>
                  </a:lnTo>
                  <a:cubicBezTo>
                    <a:pt x="2572" y="167"/>
                    <a:pt x="2417" y="0"/>
                    <a:pt x="2215" y="0"/>
                  </a:cubicBezTo>
                  <a:close/>
                </a:path>
              </a:pathLst>
            </a:custGeom>
            <a:solidFill>
              <a:schemeClr val="accent2"/>
            </a:solidFill>
            <a:ln>
              <a:noFill/>
            </a:ln>
            <a:effectLst>
              <a:outerShdw blurRad="100013"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5"/>
            <p:cNvSpPr/>
            <p:nvPr/>
          </p:nvSpPr>
          <p:spPr>
            <a:xfrm>
              <a:off x="5307500" y="2423950"/>
              <a:ext cx="80975" cy="134550"/>
            </a:xfrm>
            <a:custGeom>
              <a:avLst/>
              <a:gdLst/>
              <a:ahLst/>
              <a:cxnLst/>
              <a:rect l="l" t="t" r="r" b="b"/>
              <a:pathLst>
                <a:path w="3239" h="5382" extrusionOk="0">
                  <a:moveTo>
                    <a:pt x="1632" y="0"/>
                  </a:moveTo>
                  <a:cubicBezTo>
                    <a:pt x="1429" y="0"/>
                    <a:pt x="1262" y="167"/>
                    <a:pt x="1262" y="357"/>
                  </a:cubicBezTo>
                  <a:lnTo>
                    <a:pt x="1262" y="714"/>
                  </a:lnTo>
                  <a:cubicBezTo>
                    <a:pt x="453" y="714"/>
                    <a:pt x="12" y="1274"/>
                    <a:pt x="12" y="1869"/>
                  </a:cubicBezTo>
                  <a:cubicBezTo>
                    <a:pt x="0" y="2512"/>
                    <a:pt x="524" y="3036"/>
                    <a:pt x="1167" y="3036"/>
                  </a:cubicBezTo>
                  <a:lnTo>
                    <a:pt x="2060" y="3036"/>
                  </a:lnTo>
                  <a:cubicBezTo>
                    <a:pt x="2310" y="3036"/>
                    <a:pt x="2524" y="3239"/>
                    <a:pt x="2524" y="3501"/>
                  </a:cubicBezTo>
                  <a:cubicBezTo>
                    <a:pt x="2524" y="3751"/>
                    <a:pt x="2310" y="3953"/>
                    <a:pt x="2060" y="3953"/>
                  </a:cubicBezTo>
                  <a:lnTo>
                    <a:pt x="1120" y="3953"/>
                  </a:lnTo>
                  <a:cubicBezTo>
                    <a:pt x="1000" y="3953"/>
                    <a:pt x="870" y="3917"/>
                    <a:pt x="762" y="3834"/>
                  </a:cubicBezTo>
                  <a:cubicBezTo>
                    <a:pt x="698" y="3797"/>
                    <a:pt x="627" y="3778"/>
                    <a:pt x="557" y="3778"/>
                  </a:cubicBezTo>
                  <a:cubicBezTo>
                    <a:pt x="446" y="3778"/>
                    <a:pt x="340" y="3827"/>
                    <a:pt x="274" y="3929"/>
                  </a:cubicBezTo>
                  <a:cubicBezTo>
                    <a:pt x="167" y="4096"/>
                    <a:pt x="203" y="4310"/>
                    <a:pt x="358" y="4417"/>
                  </a:cubicBezTo>
                  <a:cubicBezTo>
                    <a:pt x="692" y="4651"/>
                    <a:pt x="992" y="4668"/>
                    <a:pt x="1177" y="4668"/>
                  </a:cubicBezTo>
                  <a:cubicBezTo>
                    <a:pt x="1209" y="4668"/>
                    <a:pt x="1238" y="4667"/>
                    <a:pt x="1262" y="4667"/>
                  </a:cubicBezTo>
                  <a:lnTo>
                    <a:pt x="1262" y="5025"/>
                  </a:lnTo>
                  <a:cubicBezTo>
                    <a:pt x="1262" y="5227"/>
                    <a:pt x="1429" y="5382"/>
                    <a:pt x="1632" y="5382"/>
                  </a:cubicBezTo>
                  <a:cubicBezTo>
                    <a:pt x="1822" y="5382"/>
                    <a:pt x="1989" y="5227"/>
                    <a:pt x="1989" y="5025"/>
                  </a:cubicBezTo>
                  <a:lnTo>
                    <a:pt x="1989" y="4667"/>
                  </a:lnTo>
                  <a:cubicBezTo>
                    <a:pt x="2798" y="4667"/>
                    <a:pt x="3239" y="4108"/>
                    <a:pt x="3239" y="3512"/>
                  </a:cubicBezTo>
                  <a:cubicBezTo>
                    <a:pt x="3239" y="2869"/>
                    <a:pt x="2715" y="2346"/>
                    <a:pt x="2072" y="2346"/>
                  </a:cubicBezTo>
                  <a:lnTo>
                    <a:pt x="1179" y="2346"/>
                  </a:lnTo>
                  <a:cubicBezTo>
                    <a:pt x="929" y="2346"/>
                    <a:pt x="715" y="2143"/>
                    <a:pt x="715" y="1893"/>
                  </a:cubicBezTo>
                  <a:cubicBezTo>
                    <a:pt x="715" y="1631"/>
                    <a:pt x="929" y="1429"/>
                    <a:pt x="1179" y="1429"/>
                  </a:cubicBezTo>
                  <a:lnTo>
                    <a:pt x="2048" y="1429"/>
                  </a:lnTo>
                  <a:cubicBezTo>
                    <a:pt x="2227" y="1429"/>
                    <a:pt x="2382" y="1500"/>
                    <a:pt x="2501" y="1631"/>
                  </a:cubicBezTo>
                  <a:cubicBezTo>
                    <a:pt x="2575" y="1712"/>
                    <a:pt x="2669" y="1750"/>
                    <a:pt x="2764" y="1750"/>
                  </a:cubicBezTo>
                  <a:cubicBezTo>
                    <a:pt x="2851" y="1750"/>
                    <a:pt x="2938" y="1718"/>
                    <a:pt x="3013" y="1655"/>
                  </a:cubicBezTo>
                  <a:cubicBezTo>
                    <a:pt x="3156" y="1512"/>
                    <a:pt x="3156" y="1298"/>
                    <a:pt x="3025" y="1143"/>
                  </a:cubicBezTo>
                  <a:cubicBezTo>
                    <a:pt x="2775" y="857"/>
                    <a:pt x="2429" y="714"/>
                    <a:pt x="1989" y="714"/>
                  </a:cubicBezTo>
                  <a:lnTo>
                    <a:pt x="1989" y="357"/>
                  </a:lnTo>
                  <a:cubicBezTo>
                    <a:pt x="1989" y="167"/>
                    <a:pt x="1822" y="0"/>
                    <a:pt x="1632" y="0"/>
                  </a:cubicBezTo>
                  <a:close/>
                </a:path>
              </a:pathLst>
            </a:custGeom>
            <a:solidFill>
              <a:schemeClr val="accent2"/>
            </a:solidFill>
            <a:ln>
              <a:noFill/>
            </a:ln>
            <a:effectLst>
              <a:outerShdw blurRad="100013"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35"/>
          <p:cNvSpPr/>
          <p:nvPr/>
        </p:nvSpPr>
        <p:spPr>
          <a:xfrm>
            <a:off x="4787200" y="2548028"/>
            <a:ext cx="714982" cy="675268"/>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3429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p:nvPr/>
        </p:nvSpPr>
        <p:spPr>
          <a:xfrm rot="-1865276">
            <a:off x="7576853" y="1373887"/>
            <a:ext cx="389168" cy="648493"/>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143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5"/>
          <p:cNvSpPr/>
          <p:nvPr/>
        </p:nvSpPr>
        <p:spPr>
          <a:xfrm>
            <a:off x="7547150" y="2587338"/>
            <a:ext cx="237550" cy="296650"/>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5"/>
          <p:cNvSpPr/>
          <p:nvPr/>
        </p:nvSpPr>
        <p:spPr>
          <a:xfrm>
            <a:off x="5951675" y="3300312"/>
            <a:ext cx="317121" cy="296656"/>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rot="1650174">
            <a:off x="7204867" y="3701072"/>
            <a:ext cx="32750" cy="302754"/>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a:off x="5548725" y="1450625"/>
            <a:ext cx="237550" cy="296650"/>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8193300" y="2985688"/>
            <a:ext cx="237600" cy="237600"/>
          </a:xfrm>
          <a:prstGeom prst="ellipse">
            <a:avLst/>
          </a:prstGeom>
          <a:noFill/>
          <a:ln w="28575"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5"/>
          <p:cNvSpPr/>
          <p:nvPr/>
        </p:nvSpPr>
        <p:spPr>
          <a:xfrm>
            <a:off x="6822650" y="820662"/>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4907813" y="1812062"/>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5"/>
          <p:cNvSpPr/>
          <p:nvPr/>
        </p:nvSpPr>
        <p:spPr>
          <a:xfrm>
            <a:off x="7589875" y="4106987"/>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a:off x="5786275" y="3994275"/>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E7AD5A7C-5EE2-F883-7D62-607F0162390D}"/>
              </a:ext>
            </a:extLst>
          </p:cNvPr>
          <p:cNvPicPr>
            <a:picLocks noChangeAspect="1"/>
          </p:cNvPicPr>
          <p:nvPr/>
        </p:nvPicPr>
        <p:blipFill>
          <a:blip r:embed="rId3"/>
          <a:stretch>
            <a:fillRect/>
          </a:stretch>
        </p:blipFill>
        <p:spPr>
          <a:xfrm>
            <a:off x="5719827" y="1649095"/>
            <a:ext cx="1892350" cy="1851493"/>
          </a:xfrm>
          <a:prstGeom prst="flowChartConnector">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6"/>
          <p:cNvSpPr txBox="1">
            <a:spLocks noGrp="1"/>
          </p:cNvSpPr>
          <p:nvPr>
            <p:ph type="subTitle" idx="1"/>
          </p:nvPr>
        </p:nvSpPr>
        <p:spPr>
          <a:xfrm>
            <a:off x="2793450" y="3696516"/>
            <a:ext cx="3557100" cy="9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January 2021- April 2023.</a:t>
            </a:r>
          </a:p>
        </p:txBody>
      </p:sp>
      <p:sp>
        <p:nvSpPr>
          <p:cNvPr id="420" name="Google Shape;420;p36"/>
          <p:cNvSpPr txBox="1">
            <a:spLocks noGrp="1"/>
          </p:cNvSpPr>
          <p:nvPr>
            <p:ph type="title"/>
          </p:nvPr>
        </p:nvSpPr>
        <p:spPr>
          <a:xfrm>
            <a:off x="1289539" y="3018238"/>
            <a:ext cx="6564922" cy="57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UK MOTOR </a:t>
            </a:r>
            <a:r>
              <a:rPr lang="en-US" dirty="0"/>
              <a:t>VEHICLE</a:t>
            </a:r>
            <a:r>
              <a:rPr lang="en" dirty="0"/>
              <a:t> </a:t>
            </a:r>
            <a:r>
              <a:rPr lang="en-US" dirty="0"/>
              <a:t>COLLISIONS</a:t>
            </a:r>
            <a:endParaRPr dirty="0"/>
          </a:p>
        </p:txBody>
      </p:sp>
      <p:sp>
        <p:nvSpPr>
          <p:cNvPr id="421" name="Google Shape;421;p36"/>
          <p:cNvSpPr/>
          <p:nvPr/>
        </p:nvSpPr>
        <p:spPr>
          <a:xfrm>
            <a:off x="3593100" y="668575"/>
            <a:ext cx="1957800" cy="19578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4141125" y="1034238"/>
            <a:ext cx="861750" cy="1226475"/>
          </a:xfrm>
          <a:custGeom>
            <a:avLst/>
            <a:gdLst/>
            <a:ahLst/>
            <a:cxnLst/>
            <a:rect l="l" t="t" r="r" b="b"/>
            <a:pathLst>
              <a:path w="34470" h="49059" extrusionOk="0">
                <a:moveTo>
                  <a:pt x="17204" y="0"/>
                </a:moveTo>
                <a:cubicBezTo>
                  <a:pt x="7721" y="0"/>
                  <a:pt x="0" y="7721"/>
                  <a:pt x="0" y="17234"/>
                </a:cubicBezTo>
                <a:lnTo>
                  <a:pt x="0" y="24529"/>
                </a:lnTo>
                <a:cubicBezTo>
                  <a:pt x="0" y="24955"/>
                  <a:pt x="365" y="25320"/>
                  <a:pt x="791" y="25320"/>
                </a:cubicBezTo>
                <a:lnTo>
                  <a:pt x="4438" y="25320"/>
                </a:lnTo>
                <a:cubicBezTo>
                  <a:pt x="4894" y="25320"/>
                  <a:pt x="5259" y="24924"/>
                  <a:pt x="5259" y="24529"/>
                </a:cubicBezTo>
                <a:lnTo>
                  <a:pt x="5259" y="17265"/>
                </a:lnTo>
                <a:cubicBezTo>
                  <a:pt x="5259" y="10639"/>
                  <a:pt x="10639" y="5258"/>
                  <a:pt x="17265" y="5258"/>
                </a:cubicBezTo>
                <a:cubicBezTo>
                  <a:pt x="23861" y="5258"/>
                  <a:pt x="29271" y="10639"/>
                  <a:pt x="29271" y="17265"/>
                </a:cubicBezTo>
                <a:lnTo>
                  <a:pt x="29271" y="31855"/>
                </a:lnTo>
                <a:cubicBezTo>
                  <a:pt x="29271" y="38450"/>
                  <a:pt x="23861" y="43861"/>
                  <a:pt x="17265" y="43861"/>
                </a:cubicBezTo>
                <a:cubicBezTo>
                  <a:pt x="10639" y="43861"/>
                  <a:pt x="5259" y="38450"/>
                  <a:pt x="5259" y="31855"/>
                </a:cubicBezTo>
                <a:lnTo>
                  <a:pt x="5259" y="30821"/>
                </a:lnTo>
                <a:lnTo>
                  <a:pt x="7326" y="30821"/>
                </a:lnTo>
                <a:lnTo>
                  <a:pt x="7326" y="31855"/>
                </a:lnTo>
                <a:cubicBezTo>
                  <a:pt x="7326" y="37326"/>
                  <a:pt x="11794" y="41764"/>
                  <a:pt x="17265" y="41764"/>
                </a:cubicBezTo>
                <a:cubicBezTo>
                  <a:pt x="22736" y="41764"/>
                  <a:pt x="27174" y="37326"/>
                  <a:pt x="27174" y="31855"/>
                </a:cubicBezTo>
                <a:lnTo>
                  <a:pt x="27174" y="17265"/>
                </a:lnTo>
                <a:cubicBezTo>
                  <a:pt x="27174" y="11794"/>
                  <a:pt x="22736" y="7356"/>
                  <a:pt x="17265" y="7356"/>
                </a:cubicBezTo>
                <a:cubicBezTo>
                  <a:pt x="11794" y="7356"/>
                  <a:pt x="7326" y="11794"/>
                  <a:pt x="7326" y="17265"/>
                </a:cubicBezTo>
                <a:lnTo>
                  <a:pt x="7326" y="26383"/>
                </a:lnTo>
                <a:cubicBezTo>
                  <a:pt x="7326" y="26839"/>
                  <a:pt x="7721" y="27174"/>
                  <a:pt x="8146" y="27174"/>
                </a:cubicBezTo>
                <a:lnTo>
                  <a:pt x="11824" y="27174"/>
                </a:lnTo>
                <a:cubicBezTo>
                  <a:pt x="12280" y="27174"/>
                  <a:pt x="12615" y="26809"/>
                  <a:pt x="12615" y="26383"/>
                </a:cubicBezTo>
                <a:lnTo>
                  <a:pt x="12615" y="17265"/>
                </a:lnTo>
                <a:cubicBezTo>
                  <a:pt x="12615" y="14681"/>
                  <a:pt x="14712" y="12584"/>
                  <a:pt x="17295" y="12584"/>
                </a:cubicBezTo>
                <a:cubicBezTo>
                  <a:pt x="19879" y="12584"/>
                  <a:pt x="21976" y="14681"/>
                  <a:pt x="21976" y="17265"/>
                </a:cubicBezTo>
                <a:lnTo>
                  <a:pt x="21976" y="31855"/>
                </a:lnTo>
                <a:cubicBezTo>
                  <a:pt x="21976" y="34438"/>
                  <a:pt x="19879" y="36536"/>
                  <a:pt x="17295" y="36536"/>
                </a:cubicBezTo>
                <a:cubicBezTo>
                  <a:pt x="14712" y="36536"/>
                  <a:pt x="12615" y="34438"/>
                  <a:pt x="12615" y="31855"/>
                </a:cubicBezTo>
                <a:lnTo>
                  <a:pt x="12615" y="30821"/>
                </a:lnTo>
                <a:lnTo>
                  <a:pt x="14712" y="30821"/>
                </a:lnTo>
                <a:lnTo>
                  <a:pt x="14712" y="31855"/>
                </a:lnTo>
                <a:cubicBezTo>
                  <a:pt x="14712" y="33283"/>
                  <a:pt x="15897" y="34469"/>
                  <a:pt x="17326" y="34469"/>
                </a:cubicBezTo>
                <a:cubicBezTo>
                  <a:pt x="18785" y="34469"/>
                  <a:pt x="19940" y="33283"/>
                  <a:pt x="19940" y="31855"/>
                </a:cubicBezTo>
                <a:lnTo>
                  <a:pt x="19940" y="17265"/>
                </a:lnTo>
                <a:cubicBezTo>
                  <a:pt x="19940" y="15806"/>
                  <a:pt x="18785" y="14651"/>
                  <a:pt x="17326" y="14651"/>
                </a:cubicBezTo>
                <a:cubicBezTo>
                  <a:pt x="15897" y="14651"/>
                  <a:pt x="14712" y="15806"/>
                  <a:pt x="14712" y="17265"/>
                </a:cubicBezTo>
                <a:lnTo>
                  <a:pt x="14712" y="26383"/>
                </a:lnTo>
                <a:cubicBezTo>
                  <a:pt x="14712" y="26839"/>
                  <a:pt x="15046" y="27174"/>
                  <a:pt x="15502" y="27174"/>
                </a:cubicBezTo>
                <a:cubicBezTo>
                  <a:pt x="15958" y="27174"/>
                  <a:pt x="16292" y="26809"/>
                  <a:pt x="16292" y="26383"/>
                </a:cubicBezTo>
                <a:lnTo>
                  <a:pt x="16292" y="17265"/>
                </a:lnTo>
                <a:cubicBezTo>
                  <a:pt x="16292" y="16687"/>
                  <a:pt x="16748" y="16231"/>
                  <a:pt x="17326" y="16231"/>
                </a:cubicBezTo>
                <a:cubicBezTo>
                  <a:pt x="17903" y="16231"/>
                  <a:pt x="18359" y="16687"/>
                  <a:pt x="18359" y="17265"/>
                </a:cubicBezTo>
                <a:lnTo>
                  <a:pt x="18359" y="31855"/>
                </a:lnTo>
                <a:cubicBezTo>
                  <a:pt x="18359" y="32432"/>
                  <a:pt x="17903" y="32888"/>
                  <a:pt x="17326" y="32888"/>
                </a:cubicBezTo>
                <a:cubicBezTo>
                  <a:pt x="16748" y="32888"/>
                  <a:pt x="16292" y="32432"/>
                  <a:pt x="16292" y="31855"/>
                </a:cubicBezTo>
                <a:lnTo>
                  <a:pt x="16292" y="30031"/>
                </a:lnTo>
                <a:cubicBezTo>
                  <a:pt x="16292" y="29575"/>
                  <a:pt x="15928" y="29241"/>
                  <a:pt x="15502" y="29241"/>
                </a:cubicBezTo>
                <a:lnTo>
                  <a:pt x="11855" y="29241"/>
                </a:lnTo>
                <a:cubicBezTo>
                  <a:pt x="11399" y="29241"/>
                  <a:pt x="11064" y="29605"/>
                  <a:pt x="11064" y="30031"/>
                </a:cubicBezTo>
                <a:lnTo>
                  <a:pt x="11064" y="31855"/>
                </a:lnTo>
                <a:cubicBezTo>
                  <a:pt x="11064" y="35320"/>
                  <a:pt x="13861" y="38116"/>
                  <a:pt x="17326" y="38116"/>
                </a:cubicBezTo>
                <a:cubicBezTo>
                  <a:pt x="20791" y="38116"/>
                  <a:pt x="23587" y="35320"/>
                  <a:pt x="23587" y="31855"/>
                </a:cubicBezTo>
                <a:lnTo>
                  <a:pt x="23587" y="17265"/>
                </a:lnTo>
                <a:cubicBezTo>
                  <a:pt x="23587" y="13800"/>
                  <a:pt x="20791" y="11003"/>
                  <a:pt x="17326" y="11003"/>
                </a:cubicBezTo>
                <a:cubicBezTo>
                  <a:pt x="13861" y="11003"/>
                  <a:pt x="11064" y="13800"/>
                  <a:pt x="11064" y="17265"/>
                </a:cubicBezTo>
                <a:lnTo>
                  <a:pt x="11064" y="25624"/>
                </a:lnTo>
                <a:lnTo>
                  <a:pt x="8967" y="25624"/>
                </a:lnTo>
                <a:lnTo>
                  <a:pt x="8967" y="17265"/>
                </a:lnTo>
                <a:cubicBezTo>
                  <a:pt x="8967" y="12614"/>
                  <a:pt x="12706" y="8906"/>
                  <a:pt x="17326" y="8906"/>
                </a:cubicBezTo>
                <a:cubicBezTo>
                  <a:pt x="21976" y="8906"/>
                  <a:pt x="25685" y="12675"/>
                  <a:pt x="25685" y="17265"/>
                </a:cubicBezTo>
                <a:lnTo>
                  <a:pt x="25685" y="31855"/>
                </a:lnTo>
                <a:cubicBezTo>
                  <a:pt x="25685" y="36475"/>
                  <a:pt x="21976" y="40213"/>
                  <a:pt x="17326" y="40213"/>
                </a:cubicBezTo>
                <a:cubicBezTo>
                  <a:pt x="12706" y="40213"/>
                  <a:pt x="8967" y="36444"/>
                  <a:pt x="8967" y="31855"/>
                </a:cubicBezTo>
                <a:lnTo>
                  <a:pt x="8967" y="30031"/>
                </a:lnTo>
                <a:cubicBezTo>
                  <a:pt x="8967" y="29575"/>
                  <a:pt x="8602" y="29241"/>
                  <a:pt x="8177" y="29241"/>
                </a:cubicBezTo>
                <a:lnTo>
                  <a:pt x="4529" y="29241"/>
                </a:lnTo>
                <a:cubicBezTo>
                  <a:pt x="4073" y="29241"/>
                  <a:pt x="3739" y="29605"/>
                  <a:pt x="3739" y="30031"/>
                </a:cubicBezTo>
                <a:lnTo>
                  <a:pt x="3739" y="31855"/>
                </a:lnTo>
                <a:cubicBezTo>
                  <a:pt x="3739" y="39332"/>
                  <a:pt x="9818" y="45411"/>
                  <a:pt x="17295" y="45411"/>
                </a:cubicBezTo>
                <a:cubicBezTo>
                  <a:pt x="24773" y="45411"/>
                  <a:pt x="30852" y="39332"/>
                  <a:pt x="30852" y="31855"/>
                </a:cubicBezTo>
                <a:lnTo>
                  <a:pt x="30852" y="17265"/>
                </a:lnTo>
                <a:cubicBezTo>
                  <a:pt x="30852" y="9787"/>
                  <a:pt x="24773" y="3708"/>
                  <a:pt x="17295" y="3708"/>
                </a:cubicBezTo>
                <a:cubicBezTo>
                  <a:pt x="9818" y="3708"/>
                  <a:pt x="3739" y="9787"/>
                  <a:pt x="3739" y="17265"/>
                </a:cubicBezTo>
                <a:lnTo>
                  <a:pt x="3739" y="23800"/>
                </a:lnTo>
                <a:lnTo>
                  <a:pt x="1642" y="23800"/>
                </a:lnTo>
                <a:lnTo>
                  <a:pt x="1642" y="17265"/>
                </a:lnTo>
                <a:cubicBezTo>
                  <a:pt x="1642" y="8632"/>
                  <a:pt x="8663" y="1611"/>
                  <a:pt x="17295" y="1611"/>
                </a:cubicBezTo>
                <a:cubicBezTo>
                  <a:pt x="25928" y="1611"/>
                  <a:pt x="32949" y="8632"/>
                  <a:pt x="32949" y="17265"/>
                </a:cubicBezTo>
                <a:lnTo>
                  <a:pt x="32949" y="31855"/>
                </a:lnTo>
                <a:cubicBezTo>
                  <a:pt x="32949" y="40487"/>
                  <a:pt x="25928" y="47508"/>
                  <a:pt x="17295" y="47508"/>
                </a:cubicBezTo>
                <a:cubicBezTo>
                  <a:pt x="8663" y="47508"/>
                  <a:pt x="1642" y="40487"/>
                  <a:pt x="1642" y="31855"/>
                </a:cubicBezTo>
                <a:lnTo>
                  <a:pt x="1642" y="30031"/>
                </a:lnTo>
                <a:cubicBezTo>
                  <a:pt x="1642" y="29575"/>
                  <a:pt x="1307" y="29241"/>
                  <a:pt x="851" y="29241"/>
                </a:cubicBezTo>
                <a:cubicBezTo>
                  <a:pt x="395" y="29241"/>
                  <a:pt x="31" y="29605"/>
                  <a:pt x="31" y="30031"/>
                </a:cubicBezTo>
                <a:lnTo>
                  <a:pt x="31" y="31855"/>
                </a:lnTo>
                <a:cubicBezTo>
                  <a:pt x="31" y="41338"/>
                  <a:pt x="7751" y="49059"/>
                  <a:pt x="17265" y="49059"/>
                </a:cubicBezTo>
                <a:cubicBezTo>
                  <a:pt x="26749" y="49059"/>
                  <a:pt x="34469" y="41308"/>
                  <a:pt x="34408" y="31794"/>
                </a:cubicBezTo>
                <a:lnTo>
                  <a:pt x="34408" y="17234"/>
                </a:lnTo>
                <a:cubicBezTo>
                  <a:pt x="34408" y="7721"/>
                  <a:pt x="26718" y="0"/>
                  <a:pt x="17204" y="0"/>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2622201" y="1277231"/>
            <a:ext cx="407800" cy="382249"/>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rot="1083274">
            <a:off x="6781264" y="1476469"/>
            <a:ext cx="585152" cy="1033631"/>
          </a:xfrm>
          <a:custGeom>
            <a:avLst/>
            <a:gdLst/>
            <a:ahLst/>
            <a:cxnLst/>
            <a:rect l="l" t="t" r="r" b="b"/>
            <a:pathLst>
              <a:path w="15550" h="27468" extrusionOk="0">
                <a:moveTo>
                  <a:pt x="13335" y="1310"/>
                </a:moveTo>
                <a:lnTo>
                  <a:pt x="10145" y="4489"/>
                </a:lnTo>
                <a:lnTo>
                  <a:pt x="10145" y="1310"/>
                </a:lnTo>
                <a:close/>
                <a:moveTo>
                  <a:pt x="8835" y="2226"/>
                </a:moveTo>
                <a:lnTo>
                  <a:pt x="8835" y="5798"/>
                </a:lnTo>
                <a:lnTo>
                  <a:pt x="5787" y="8846"/>
                </a:lnTo>
                <a:lnTo>
                  <a:pt x="2215" y="8846"/>
                </a:lnTo>
                <a:lnTo>
                  <a:pt x="8835" y="2226"/>
                </a:lnTo>
                <a:close/>
                <a:moveTo>
                  <a:pt x="14240" y="2226"/>
                </a:moveTo>
                <a:lnTo>
                  <a:pt x="14240" y="17335"/>
                </a:lnTo>
                <a:lnTo>
                  <a:pt x="10133" y="17335"/>
                </a:lnTo>
                <a:lnTo>
                  <a:pt x="10133" y="6334"/>
                </a:lnTo>
                <a:lnTo>
                  <a:pt x="14240" y="2226"/>
                </a:lnTo>
                <a:close/>
                <a:moveTo>
                  <a:pt x="8835" y="7644"/>
                </a:moveTo>
                <a:lnTo>
                  <a:pt x="8835" y="17716"/>
                </a:lnTo>
                <a:lnTo>
                  <a:pt x="6704" y="19848"/>
                </a:lnTo>
                <a:lnTo>
                  <a:pt x="6704" y="9775"/>
                </a:lnTo>
                <a:lnTo>
                  <a:pt x="8835" y="7644"/>
                </a:lnTo>
                <a:close/>
                <a:moveTo>
                  <a:pt x="5418" y="10144"/>
                </a:moveTo>
                <a:lnTo>
                  <a:pt x="5418" y="21145"/>
                </a:lnTo>
                <a:lnTo>
                  <a:pt x="1310" y="25253"/>
                </a:lnTo>
                <a:lnTo>
                  <a:pt x="1310" y="10144"/>
                </a:lnTo>
                <a:close/>
                <a:moveTo>
                  <a:pt x="13335" y="18633"/>
                </a:moveTo>
                <a:lnTo>
                  <a:pt x="6704" y="25253"/>
                </a:lnTo>
                <a:lnTo>
                  <a:pt x="6704" y="21681"/>
                </a:lnTo>
                <a:lnTo>
                  <a:pt x="9764" y="18633"/>
                </a:lnTo>
                <a:close/>
                <a:moveTo>
                  <a:pt x="5418" y="22991"/>
                </a:moveTo>
                <a:lnTo>
                  <a:pt x="5418" y="26170"/>
                </a:lnTo>
                <a:lnTo>
                  <a:pt x="2227" y="26170"/>
                </a:lnTo>
                <a:lnTo>
                  <a:pt x="5418" y="22991"/>
                </a:lnTo>
                <a:close/>
                <a:moveTo>
                  <a:pt x="9502" y="0"/>
                </a:moveTo>
                <a:cubicBezTo>
                  <a:pt x="9466" y="0"/>
                  <a:pt x="9418" y="0"/>
                  <a:pt x="9371" y="12"/>
                </a:cubicBezTo>
                <a:cubicBezTo>
                  <a:pt x="9347" y="12"/>
                  <a:pt x="9323" y="24"/>
                  <a:pt x="9299" y="24"/>
                </a:cubicBezTo>
                <a:cubicBezTo>
                  <a:pt x="9287" y="24"/>
                  <a:pt x="9263" y="36"/>
                  <a:pt x="9252" y="36"/>
                </a:cubicBezTo>
                <a:cubicBezTo>
                  <a:pt x="9228" y="48"/>
                  <a:pt x="9204" y="71"/>
                  <a:pt x="9180" y="83"/>
                </a:cubicBezTo>
                <a:cubicBezTo>
                  <a:pt x="9168" y="83"/>
                  <a:pt x="9144" y="95"/>
                  <a:pt x="9133" y="95"/>
                </a:cubicBezTo>
                <a:cubicBezTo>
                  <a:pt x="9109" y="107"/>
                  <a:pt x="9085" y="143"/>
                  <a:pt x="9061" y="155"/>
                </a:cubicBezTo>
                <a:cubicBezTo>
                  <a:pt x="9049" y="167"/>
                  <a:pt x="9049" y="167"/>
                  <a:pt x="9025" y="167"/>
                </a:cubicBezTo>
                <a:lnTo>
                  <a:pt x="191" y="9013"/>
                </a:lnTo>
                <a:cubicBezTo>
                  <a:pt x="143" y="9061"/>
                  <a:pt x="119" y="9096"/>
                  <a:pt x="84" y="9144"/>
                </a:cubicBezTo>
                <a:cubicBezTo>
                  <a:pt x="84" y="9168"/>
                  <a:pt x="72" y="9180"/>
                  <a:pt x="72" y="9180"/>
                </a:cubicBezTo>
                <a:cubicBezTo>
                  <a:pt x="36" y="9227"/>
                  <a:pt x="24" y="9275"/>
                  <a:pt x="12" y="9334"/>
                </a:cubicBezTo>
                <a:lnTo>
                  <a:pt x="12" y="9358"/>
                </a:lnTo>
                <a:cubicBezTo>
                  <a:pt x="12" y="9394"/>
                  <a:pt x="0" y="9430"/>
                  <a:pt x="0" y="9477"/>
                </a:cubicBezTo>
                <a:lnTo>
                  <a:pt x="0" y="26801"/>
                </a:lnTo>
                <a:lnTo>
                  <a:pt x="0" y="26849"/>
                </a:lnTo>
                <a:lnTo>
                  <a:pt x="0" y="26884"/>
                </a:lnTo>
                <a:cubicBezTo>
                  <a:pt x="0" y="26944"/>
                  <a:pt x="12" y="26991"/>
                  <a:pt x="36" y="27051"/>
                </a:cubicBezTo>
                <a:cubicBezTo>
                  <a:pt x="60" y="27110"/>
                  <a:pt x="96" y="27158"/>
                  <a:pt x="131" y="27206"/>
                </a:cubicBezTo>
                <a:lnTo>
                  <a:pt x="155" y="27230"/>
                </a:lnTo>
                <a:cubicBezTo>
                  <a:pt x="191" y="27277"/>
                  <a:pt x="239" y="27301"/>
                  <a:pt x="274" y="27349"/>
                </a:cubicBezTo>
                <a:cubicBezTo>
                  <a:pt x="322" y="27384"/>
                  <a:pt x="370" y="27408"/>
                  <a:pt x="429" y="27420"/>
                </a:cubicBezTo>
                <a:cubicBezTo>
                  <a:pt x="441" y="27420"/>
                  <a:pt x="453" y="27444"/>
                  <a:pt x="477" y="27444"/>
                </a:cubicBezTo>
                <a:cubicBezTo>
                  <a:pt x="536" y="27456"/>
                  <a:pt x="572" y="27468"/>
                  <a:pt x="631" y="27468"/>
                </a:cubicBezTo>
                <a:lnTo>
                  <a:pt x="6037" y="27468"/>
                </a:lnTo>
                <a:cubicBezTo>
                  <a:pt x="6085" y="27468"/>
                  <a:pt x="6132" y="27468"/>
                  <a:pt x="6168" y="27456"/>
                </a:cubicBezTo>
                <a:cubicBezTo>
                  <a:pt x="6204" y="27456"/>
                  <a:pt x="6215" y="27444"/>
                  <a:pt x="6251" y="27444"/>
                </a:cubicBezTo>
                <a:cubicBezTo>
                  <a:pt x="6263" y="27444"/>
                  <a:pt x="6275" y="27420"/>
                  <a:pt x="6287" y="27420"/>
                </a:cubicBezTo>
                <a:cubicBezTo>
                  <a:pt x="6323" y="27408"/>
                  <a:pt x="6335" y="27396"/>
                  <a:pt x="6370" y="27384"/>
                </a:cubicBezTo>
                <a:cubicBezTo>
                  <a:pt x="6382" y="27361"/>
                  <a:pt x="6394" y="27361"/>
                  <a:pt x="6406" y="27361"/>
                </a:cubicBezTo>
                <a:cubicBezTo>
                  <a:pt x="6442" y="27349"/>
                  <a:pt x="6454" y="27313"/>
                  <a:pt x="6477" y="27301"/>
                </a:cubicBezTo>
                <a:lnTo>
                  <a:pt x="6513" y="27277"/>
                </a:lnTo>
                <a:lnTo>
                  <a:pt x="15348" y="18431"/>
                </a:lnTo>
                <a:cubicBezTo>
                  <a:pt x="15395" y="18395"/>
                  <a:pt x="15431" y="18347"/>
                  <a:pt x="15455" y="18300"/>
                </a:cubicBezTo>
                <a:cubicBezTo>
                  <a:pt x="15455" y="18300"/>
                  <a:pt x="15479" y="18288"/>
                  <a:pt x="15479" y="18276"/>
                </a:cubicBezTo>
                <a:cubicBezTo>
                  <a:pt x="15502" y="18228"/>
                  <a:pt x="15514" y="18169"/>
                  <a:pt x="15538" y="18109"/>
                </a:cubicBezTo>
                <a:lnTo>
                  <a:pt x="15538" y="18097"/>
                </a:lnTo>
                <a:cubicBezTo>
                  <a:pt x="15538" y="18050"/>
                  <a:pt x="15550" y="18014"/>
                  <a:pt x="15550" y="17978"/>
                </a:cubicBezTo>
                <a:lnTo>
                  <a:pt x="15550" y="667"/>
                </a:lnTo>
                <a:lnTo>
                  <a:pt x="15550" y="619"/>
                </a:lnTo>
                <a:lnTo>
                  <a:pt x="15550" y="572"/>
                </a:lnTo>
                <a:cubicBezTo>
                  <a:pt x="15550" y="512"/>
                  <a:pt x="15538" y="476"/>
                  <a:pt x="15502" y="417"/>
                </a:cubicBezTo>
                <a:cubicBezTo>
                  <a:pt x="15490" y="357"/>
                  <a:pt x="15443" y="310"/>
                  <a:pt x="15419" y="262"/>
                </a:cubicBezTo>
                <a:lnTo>
                  <a:pt x="15383" y="238"/>
                </a:lnTo>
                <a:cubicBezTo>
                  <a:pt x="15348" y="191"/>
                  <a:pt x="15312" y="155"/>
                  <a:pt x="15264" y="119"/>
                </a:cubicBezTo>
                <a:cubicBezTo>
                  <a:pt x="15217" y="83"/>
                  <a:pt x="15181" y="60"/>
                  <a:pt x="15121" y="36"/>
                </a:cubicBezTo>
                <a:cubicBezTo>
                  <a:pt x="15098" y="36"/>
                  <a:pt x="15086" y="24"/>
                  <a:pt x="15074" y="24"/>
                </a:cubicBezTo>
                <a:cubicBezTo>
                  <a:pt x="15014" y="12"/>
                  <a:pt x="14967" y="0"/>
                  <a:pt x="14907"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rot="-1865445">
            <a:off x="1442953" y="1050520"/>
            <a:ext cx="501462" cy="835616"/>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lt1"/>
          </a:solidFill>
          <a:ln>
            <a:noFill/>
          </a:ln>
          <a:effectLst>
            <a:outerShdw blurRad="11430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2279621" y="2065171"/>
            <a:ext cx="195600" cy="195600"/>
          </a:xfrm>
          <a:prstGeom prst="ellipse">
            <a:avLst/>
          </a:prstGeom>
          <a:noFill/>
          <a:ln w="38100"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rot="1650217">
            <a:off x="470736" y="1647191"/>
            <a:ext cx="42203" cy="390136"/>
          </a:xfrm>
          <a:custGeom>
            <a:avLst/>
            <a:gdLst/>
            <a:ahLst/>
            <a:cxnLst/>
            <a:rect l="l" t="t" r="r" b="b"/>
            <a:pathLst>
              <a:path w="1310" h="12110" extrusionOk="0">
                <a:moveTo>
                  <a:pt x="655" y="0"/>
                </a:moveTo>
                <a:cubicBezTo>
                  <a:pt x="298" y="0"/>
                  <a:pt x="0" y="298"/>
                  <a:pt x="0" y="655"/>
                </a:cubicBezTo>
                <a:lnTo>
                  <a:pt x="0" y="11454"/>
                </a:lnTo>
                <a:cubicBezTo>
                  <a:pt x="0" y="11811"/>
                  <a:pt x="298" y="12109"/>
                  <a:pt x="655" y="12109"/>
                </a:cubicBezTo>
                <a:cubicBezTo>
                  <a:pt x="1012" y="12109"/>
                  <a:pt x="1310" y="11811"/>
                  <a:pt x="1310" y="11454"/>
                </a:cubicBezTo>
                <a:lnTo>
                  <a:pt x="1310" y="655"/>
                </a:lnTo>
                <a:cubicBezTo>
                  <a:pt x="1310" y="298"/>
                  <a:pt x="1036" y="0"/>
                  <a:pt x="655" y="0"/>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8010272" y="1107147"/>
            <a:ext cx="304016" cy="379653"/>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lt1"/>
          </a:solidFill>
          <a:ln>
            <a:noFill/>
          </a:ln>
          <a:effectLst>
            <a:outerShdw blurRad="10001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rot="6189788">
            <a:off x="8341956" y="1885039"/>
            <a:ext cx="393419" cy="368764"/>
          </a:xfrm>
          <a:custGeom>
            <a:avLst/>
            <a:gdLst/>
            <a:ahLst/>
            <a:cxnLst/>
            <a:rect l="l" t="t" r="r" b="b"/>
            <a:pathLst>
              <a:path w="9121" h="8550" extrusionOk="0">
                <a:moveTo>
                  <a:pt x="1655" y="0"/>
                </a:moveTo>
                <a:cubicBezTo>
                  <a:pt x="1420" y="0"/>
                  <a:pt x="1190" y="135"/>
                  <a:pt x="1072" y="370"/>
                </a:cubicBezTo>
                <a:cubicBezTo>
                  <a:pt x="1" y="2561"/>
                  <a:pt x="441" y="5180"/>
                  <a:pt x="2144" y="6883"/>
                </a:cubicBezTo>
                <a:cubicBezTo>
                  <a:pt x="3239" y="7990"/>
                  <a:pt x="4680" y="8550"/>
                  <a:pt x="6156" y="8550"/>
                </a:cubicBezTo>
                <a:cubicBezTo>
                  <a:pt x="7013" y="8550"/>
                  <a:pt x="7859" y="8359"/>
                  <a:pt x="8668" y="7954"/>
                </a:cubicBezTo>
                <a:cubicBezTo>
                  <a:pt x="8990" y="7811"/>
                  <a:pt x="9121" y="7418"/>
                  <a:pt x="8966" y="7097"/>
                </a:cubicBezTo>
                <a:cubicBezTo>
                  <a:pt x="8857" y="6862"/>
                  <a:pt x="8634" y="6727"/>
                  <a:pt x="8396" y="6727"/>
                </a:cubicBezTo>
                <a:cubicBezTo>
                  <a:pt x="8297" y="6727"/>
                  <a:pt x="8195" y="6750"/>
                  <a:pt x="8097" y="6799"/>
                </a:cubicBezTo>
                <a:cubicBezTo>
                  <a:pt x="7483" y="7099"/>
                  <a:pt x="6824" y="7245"/>
                  <a:pt x="6170" y="7245"/>
                </a:cubicBezTo>
                <a:cubicBezTo>
                  <a:pt x="5033" y="7245"/>
                  <a:pt x="3911" y="6805"/>
                  <a:pt x="3072" y="5966"/>
                </a:cubicBezTo>
                <a:cubicBezTo>
                  <a:pt x="1751" y="4644"/>
                  <a:pt x="1405" y="2620"/>
                  <a:pt x="2239" y="930"/>
                </a:cubicBezTo>
                <a:cubicBezTo>
                  <a:pt x="2394" y="620"/>
                  <a:pt x="2263" y="239"/>
                  <a:pt x="1941" y="72"/>
                </a:cubicBezTo>
                <a:cubicBezTo>
                  <a:pt x="1850" y="23"/>
                  <a:pt x="1752" y="0"/>
                  <a:pt x="1655" y="0"/>
                </a:cubicBezTo>
                <a:close/>
              </a:path>
            </a:pathLst>
          </a:custGeom>
          <a:solidFill>
            <a:schemeClr val="lt1"/>
          </a:solidFill>
          <a:ln>
            <a:noFill/>
          </a:ln>
          <a:effectLst>
            <a:outerShdw blurRad="157163"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871450" y="1220925"/>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5384071" y="1199171"/>
            <a:ext cx="195600" cy="195600"/>
          </a:xfrm>
          <a:prstGeom prst="ellipse">
            <a:avLst/>
          </a:prstGeom>
          <a:noFill/>
          <a:ln w="38100"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6094000" y="2260725"/>
            <a:ext cx="152100" cy="152100"/>
          </a:xfrm>
          <a:prstGeom prst="ellipse">
            <a:avLst/>
          </a:prstGeom>
          <a:noFill/>
          <a:ln w="38100" cap="flat" cmpd="sng">
            <a:solidFill>
              <a:schemeClr val="accent2"/>
            </a:solidFill>
            <a:prstDash val="solid"/>
            <a:round/>
            <a:headEnd type="none" w="sm" len="sm"/>
            <a:tailEnd type="none" w="sm" len="sm"/>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8375621" y="1549683"/>
            <a:ext cx="195600" cy="195600"/>
          </a:xfrm>
          <a:prstGeom prst="ellipse">
            <a:avLst/>
          </a:prstGeom>
          <a:noFill/>
          <a:ln w="38100" cap="flat" cmpd="sng">
            <a:solidFill>
              <a:schemeClr val="accent3"/>
            </a:solidFill>
            <a:prstDash val="solid"/>
            <a:round/>
            <a:headEnd type="none" w="sm" len="sm"/>
            <a:tailEnd type="none" w="sm" len="sm"/>
          </a:ln>
          <a:effectLst>
            <a:outerShdw blurRad="571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66950" y="1835900"/>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03E1EC82-9C2D-5DF4-C855-30595084DBBD}"/>
              </a:ext>
            </a:extLst>
          </p:cNvPr>
          <p:cNvPicPr>
            <a:picLocks noChangeAspect="1"/>
          </p:cNvPicPr>
          <p:nvPr/>
        </p:nvPicPr>
        <p:blipFill>
          <a:blip r:embed="rId3"/>
          <a:stretch>
            <a:fillRect/>
          </a:stretch>
        </p:blipFill>
        <p:spPr>
          <a:xfrm>
            <a:off x="3620743" y="733733"/>
            <a:ext cx="1892350" cy="1851493"/>
          </a:xfrm>
          <a:prstGeom prst="flowChartConnector">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8"/>
          <p:cNvSpPr/>
          <p:nvPr/>
        </p:nvSpPr>
        <p:spPr>
          <a:xfrm>
            <a:off x="1287300" y="1442549"/>
            <a:ext cx="2258400" cy="2258400"/>
          </a:xfrm>
          <a:prstGeom prst="ellipse">
            <a:avLst/>
          </a:prstGeom>
          <a:noFill/>
          <a:ln w="38100" cap="flat" cmpd="sng">
            <a:solidFill>
              <a:schemeClr val="accent2"/>
            </a:solidFill>
            <a:prstDash val="solid"/>
            <a:round/>
            <a:headEnd type="none" w="sm" len="sm"/>
            <a:tailEnd type="none" w="sm" len="sm"/>
          </a:ln>
          <a:effectLst>
            <a:outerShdw blurRad="142875"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txBox="1">
            <a:spLocks noGrp="1"/>
          </p:cNvSpPr>
          <p:nvPr>
            <p:ph type="title"/>
          </p:nvPr>
        </p:nvSpPr>
        <p:spPr>
          <a:xfrm>
            <a:off x="4144794" y="830622"/>
            <a:ext cx="4353607" cy="576000"/>
          </a:xfrm>
          <a:prstGeom prst="rect">
            <a:avLst/>
          </a:prstGeom>
        </p:spPr>
        <p:txBody>
          <a:bodyPr spcFirstLastPara="1" wrap="square" lIns="91425" tIns="91425" rIns="91425" bIns="91425" anchor="b" anchorCtr="0">
            <a:noAutofit/>
          </a:bodyPr>
          <a:lstStyle/>
          <a:p>
            <a:pPr algn="l"/>
            <a:r>
              <a:rPr lang="en-US" dirty="0"/>
              <a:t>Dataset Description:</a:t>
            </a:r>
            <a:endParaRPr lang="en-US" b="1" i="0" dirty="0">
              <a:solidFill>
                <a:schemeClr val="bg1"/>
              </a:solidFill>
              <a:effectLst/>
              <a:latin typeface="Lato" panose="020F0502020204030203" pitchFamily="34" charset="0"/>
            </a:endParaRPr>
          </a:p>
        </p:txBody>
      </p:sp>
      <p:sp>
        <p:nvSpPr>
          <p:cNvPr id="454" name="Google Shape;454;p38"/>
          <p:cNvSpPr txBox="1">
            <a:spLocks noGrp="1"/>
          </p:cNvSpPr>
          <p:nvPr>
            <p:ph type="subTitle" idx="1"/>
          </p:nvPr>
        </p:nvSpPr>
        <p:spPr>
          <a:xfrm>
            <a:off x="3904236" y="1442549"/>
            <a:ext cx="4834725" cy="3186411"/>
          </a:xfrm>
          <a:prstGeom prst="rect">
            <a:avLst/>
          </a:prstGeom>
        </p:spPr>
        <p:txBody>
          <a:bodyPr spcFirstLastPara="1" wrap="square" lIns="91425" tIns="91425" rIns="91425" bIns="91425" anchor="t" anchorCtr="0">
            <a:noAutofit/>
          </a:bodyPr>
          <a:lstStyle/>
          <a:p>
            <a:r>
              <a:rPr lang="en-US" sz="1000" dirty="0"/>
              <a:t>The dataset contains detailed information about traffic accidents, including the following columns:</a:t>
            </a:r>
          </a:p>
          <a:p>
            <a:pPr>
              <a:buFont typeface="Arial" panose="020B0604020202020204" pitchFamily="34" charset="0"/>
              <a:buChar char="•"/>
            </a:pPr>
            <a:r>
              <a:rPr lang="en-US" sz="1000" b="1" dirty="0"/>
              <a:t>Time</a:t>
            </a:r>
            <a:r>
              <a:rPr lang="en-US" sz="1000" dirty="0"/>
              <a:t>: The time when the accident occurred.</a:t>
            </a:r>
          </a:p>
          <a:p>
            <a:pPr>
              <a:buFont typeface="Arial" panose="020B0604020202020204" pitchFamily="34" charset="0"/>
              <a:buChar char="•"/>
            </a:pPr>
            <a:r>
              <a:rPr lang="en-US" sz="1000" b="1" dirty="0"/>
              <a:t>Borough</a:t>
            </a:r>
            <a:r>
              <a:rPr lang="en-US" sz="1000" dirty="0"/>
              <a:t>: The borough where the accident took place.</a:t>
            </a:r>
          </a:p>
          <a:p>
            <a:pPr>
              <a:buFont typeface="Arial" panose="020B0604020202020204" pitchFamily="34" charset="0"/>
              <a:buChar char="•"/>
            </a:pPr>
            <a:r>
              <a:rPr lang="en-US" sz="1000" b="1" dirty="0" err="1"/>
              <a:t>Street_Name</a:t>
            </a:r>
            <a:r>
              <a:rPr lang="en-US" sz="1000" dirty="0"/>
              <a:t>: The name of the street where the accident occurred.</a:t>
            </a:r>
          </a:p>
          <a:p>
            <a:pPr>
              <a:buFont typeface="Arial" panose="020B0604020202020204" pitchFamily="34" charset="0"/>
              <a:buChar char="•"/>
            </a:pPr>
            <a:r>
              <a:rPr lang="en-US" sz="1000" b="1" dirty="0" err="1"/>
              <a:t>Cross_Street</a:t>
            </a:r>
            <a:r>
              <a:rPr lang="en-US" sz="1000" dirty="0"/>
              <a:t>: The cross street nearest to the accident.</a:t>
            </a:r>
          </a:p>
          <a:p>
            <a:pPr>
              <a:buFont typeface="Arial" panose="020B0604020202020204" pitchFamily="34" charset="0"/>
              <a:buChar char="•"/>
            </a:pPr>
            <a:r>
              <a:rPr lang="en-US" sz="1000" b="1" dirty="0"/>
              <a:t>Latitude</a:t>
            </a:r>
            <a:r>
              <a:rPr lang="en-US" sz="1000" dirty="0"/>
              <a:t>: The geographical latitude of the accident location.</a:t>
            </a:r>
          </a:p>
          <a:p>
            <a:pPr>
              <a:buFont typeface="Arial" panose="020B0604020202020204" pitchFamily="34" charset="0"/>
              <a:buChar char="•"/>
            </a:pPr>
            <a:r>
              <a:rPr lang="en-US" sz="1000" b="1" dirty="0"/>
              <a:t>Longitude</a:t>
            </a:r>
            <a:r>
              <a:rPr lang="en-US" sz="1000" dirty="0"/>
              <a:t>: The geographical longitude of the accident location.</a:t>
            </a:r>
          </a:p>
          <a:p>
            <a:pPr>
              <a:buFont typeface="Arial" panose="020B0604020202020204" pitchFamily="34" charset="0"/>
              <a:buChar char="•"/>
            </a:pPr>
            <a:r>
              <a:rPr lang="en-US" sz="1000" b="1" dirty="0" err="1"/>
              <a:t>Contributing_Factor</a:t>
            </a:r>
            <a:r>
              <a:rPr lang="en-US" sz="1000" dirty="0"/>
              <a:t>: The factor that contributed to the accident.</a:t>
            </a:r>
          </a:p>
          <a:p>
            <a:pPr>
              <a:buFont typeface="Arial" panose="020B0604020202020204" pitchFamily="34" charset="0"/>
              <a:buChar char="•"/>
            </a:pPr>
            <a:r>
              <a:rPr lang="en-US" sz="1000" b="1" dirty="0"/>
              <a:t>Vehicle Type</a:t>
            </a:r>
            <a:r>
              <a:rPr lang="en-US" sz="1000" dirty="0"/>
              <a:t>: The type of vehicle involved in the accident.</a:t>
            </a:r>
          </a:p>
          <a:p>
            <a:pPr>
              <a:buFont typeface="Arial" panose="020B0604020202020204" pitchFamily="34" charset="0"/>
              <a:buChar char="•"/>
            </a:pPr>
            <a:r>
              <a:rPr lang="en-US" sz="1000" b="1" dirty="0"/>
              <a:t>Persons Injured</a:t>
            </a:r>
            <a:r>
              <a:rPr lang="en-US" sz="1000" dirty="0"/>
              <a:t>: The number of persons injured in the accident.</a:t>
            </a:r>
          </a:p>
          <a:p>
            <a:pPr>
              <a:buFont typeface="Arial" panose="020B0604020202020204" pitchFamily="34" charset="0"/>
              <a:buChar char="•"/>
            </a:pPr>
            <a:r>
              <a:rPr lang="en-US" sz="1000" b="1" dirty="0"/>
              <a:t>Persons Killed</a:t>
            </a:r>
            <a:r>
              <a:rPr lang="en-US" sz="1000" dirty="0"/>
              <a:t>: The number of persons killed in the accident.</a:t>
            </a:r>
          </a:p>
          <a:p>
            <a:pPr>
              <a:buFont typeface="Arial" panose="020B0604020202020204" pitchFamily="34" charset="0"/>
              <a:buChar char="•"/>
            </a:pPr>
            <a:r>
              <a:rPr lang="en-US" sz="1000" b="1" dirty="0"/>
              <a:t>Pedestrians Injured</a:t>
            </a:r>
            <a:r>
              <a:rPr lang="en-US" sz="1000" dirty="0"/>
              <a:t>: The number of pedestrians injured in the accident.</a:t>
            </a:r>
          </a:p>
          <a:p>
            <a:pPr>
              <a:buFont typeface="Arial" panose="020B0604020202020204" pitchFamily="34" charset="0"/>
              <a:buChar char="•"/>
            </a:pPr>
            <a:r>
              <a:rPr lang="en-US" sz="1000" b="1" dirty="0"/>
              <a:t>Pedestrians Killed</a:t>
            </a:r>
            <a:r>
              <a:rPr lang="en-US" sz="1000" dirty="0"/>
              <a:t>: The number of pedestrians killed in the accident.</a:t>
            </a:r>
          </a:p>
          <a:p>
            <a:pPr>
              <a:buFont typeface="Arial" panose="020B0604020202020204" pitchFamily="34" charset="0"/>
              <a:buChar char="•"/>
            </a:pPr>
            <a:r>
              <a:rPr lang="en-US" sz="1000" b="1" dirty="0"/>
              <a:t>Cyclists Injured</a:t>
            </a:r>
            <a:r>
              <a:rPr lang="en-US" sz="1000" dirty="0"/>
              <a:t>: The number of cyclists injured in the accident.</a:t>
            </a:r>
          </a:p>
          <a:p>
            <a:pPr>
              <a:buFont typeface="Arial" panose="020B0604020202020204" pitchFamily="34" charset="0"/>
              <a:buChar char="•"/>
            </a:pPr>
            <a:r>
              <a:rPr lang="en-US" sz="1000" b="1" dirty="0"/>
              <a:t>Cyclists Killed</a:t>
            </a:r>
            <a:r>
              <a:rPr lang="en-US" sz="1000" dirty="0"/>
              <a:t>: The number of cyclists killed in the accident.</a:t>
            </a:r>
          </a:p>
          <a:p>
            <a:pPr>
              <a:buFont typeface="Arial" panose="020B0604020202020204" pitchFamily="34" charset="0"/>
              <a:buChar char="•"/>
            </a:pPr>
            <a:r>
              <a:rPr lang="en-US" sz="1000" b="1" dirty="0"/>
              <a:t>Motorists Injured</a:t>
            </a:r>
            <a:r>
              <a:rPr lang="en-US" sz="1000" dirty="0"/>
              <a:t>: The number of motorists injured in the accident.</a:t>
            </a:r>
          </a:p>
          <a:p>
            <a:pPr>
              <a:buFont typeface="Arial" panose="020B0604020202020204" pitchFamily="34" charset="0"/>
              <a:buChar char="•"/>
            </a:pPr>
            <a:r>
              <a:rPr lang="en-US" sz="1000" b="1" dirty="0"/>
              <a:t>Motorists Killed</a:t>
            </a:r>
            <a:r>
              <a:rPr lang="en-US" sz="1000" dirty="0"/>
              <a:t>: The number of motorists killed in the accident</a:t>
            </a:r>
          </a:p>
        </p:txBody>
      </p:sp>
      <p:sp>
        <p:nvSpPr>
          <p:cNvPr id="455" name="Google Shape;455;p38"/>
          <p:cNvSpPr/>
          <p:nvPr/>
        </p:nvSpPr>
        <p:spPr>
          <a:xfrm>
            <a:off x="1437600" y="1592850"/>
            <a:ext cx="1957800" cy="19578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8"/>
          <p:cNvGrpSpPr/>
          <p:nvPr/>
        </p:nvGrpSpPr>
        <p:grpSpPr>
          <a:xfrm>
            <a:off x="2011886" y="2256930"/>
            <a:ext cx="809228" cy="629637"/>
            <a:chOff x="6457650" y="4065500"/>
            <a:chExt cx="303025" cy="235775"/>
          </a:xfrm>
        </p:grpSpPr>
        <p:sp>
          <p:nvSpPr>
            <p:cNvPr id="457" name="Google Shape;457;p38"/>
            <p:cNvSpPr/>
            <p:nvPr/>
          </p:nvSpPr>
          <p:spPr>
            <a:xfrm>
              <a:off x="6534725" y="4114325"/>
              <a:ext cx="81900" cy="136350"/>
            </a:xfrm>
            <a:custGeom>
              <a:avLst/>
              <a:gdLst/>
              <a:ahLst/>
              <a:cxnLst/>
              <a:rect l="l" t="t" r="r" b="b"/>
              <a:pathLst>
                <a:path w="3276" h="5454" extrusionOk="0">
                  <a:moveTo>
                    <a:pt x="1620" y="1"/>
                  </a:moveTo>
                  <a:cubicBezTo>
                    <a:pt x="1430" y="1"/>
                    <a:pt x="1263" y="155"/>
                    <a:pt x="1263" y="358"/>
                  </a:cubicBezTo>
                  <a:lnTo>
                    <a:pt x="1263" y="774"/>
                  </a:lnTo>
                  <a:cubicBezTo>
                    <a:pt x="441" y="774"/>
                    <a:pt x="13" y="1346"/>
                    <a:pt x="13" y="1929"/>
                  </a:cubicBezTo>
                  <a:cubicBezTo>
                    <a:pt x="13" y="2572"/>
                    <a:pt x="537" y="3084"/>
                    <a:pt x="1168" y="3084"/>
                  </a:cubicBezTo>
                  <a:lnTo>
                    <a:pt x="2061" y="3084"/>
                  </a:lnTo>
                  <a:cubicBezTo>
                    <a:pt x="2323" y="3084"/>
                    <a:pt x="2513" y="3287"/>
                    <a:pt x="2513" y="3537"/>
                  </a:cubicBezTo>
                  <a:cubicBezTo>
                    <a:pt x="2513" y="3787"/>
                    <a:pt x="2323" y="3977"/>
                    <a:pt x="2061" y="3977"/>
                  </a:cubicBezTo>
                  <a:lnTo>
                    <a:pt x="1132" y="3977"/>
                  </a:lnTo>
                  <a:cubicBezTo>
                    <a:pt x="953" y="3977"/>
                    <a:pt x="775" y="3894"/>
                    <a:pt x="656" y="3739"/>
                  </a:cubicBezTo>
                  <a:cubicBezTo>
                    <a:pt x="591" y="3661"/>
                    <a:pt x="494" y="3622"/>
                    <a:pt x="394" y="3622"/>
                  </a:cubicBezTo>
                  <a:cubicBezTo>
                    <a:pt x="311" y="3622"/>
                    <a:pt x="226" y="3649"/>
                    <a:pt x="156" y="3703"/>
                  </a:cubicBezTo>
                  <a:cubicBezTo>
                    <a:pt x="13" y="3822"/>
                    <a:pt x="1" y="4037"/>
                    <a:pt x="120" y="4192"/>
                  </a:cubicBezTo>
                  <a:cubicBezTo>
                    <a:pt x="441" y="4596"/>
                    <a:pt x="834" y="4680"/>
                    <a:pt x="1275" y="4680"/>
                  </a:cubicBezTo>
                  <a:lnTo>
                    <a:pt x="1275" y="5096"/>
                  </a:lnTo>
                  <a:cubicBezTo>
                    <a:pt x="1275" y="5287"/>
                    <a:pt x="1441" y="5454"/>
                    <a:pt x="1632" y="5454"/>
                  </a:cubicBezTo>
                  <a:cubicBezTo>
                    <a:pt x="1822" y="5454"/>
                    <a:pt x="1989" y="5287"/>
                    <a:pt x="1989" y="5096"/>
                  </a:cubicBezTo>
                  <a:lnTo>
                    <a:pt x="1989" y="4680"/>
                  </a:lnTo>
                  <a:cubicBezTo>
                    <a:pt x="2799" y="4680"/>
                    <a:pt x="3239" y="4132"/>
                    <a:pt x="3239" y="3525"/>
                  </a:cubicBezTo>
                  <a:cubicBezTo>
                    <a:pt x="3239" y="2918"/>
                    <a:pt x="2727" y="2394"/>
                    <a:pt x="2084" y="2394"/>
                  </a:cubicBezTo>
                  <a:lnTo>
                    <a:pt x="1191" y="2394"/>
                  </a:lnTo>
                  <a:cubicBezTo>
                    <a:pt x="941" y="2394"/>
                    <a:pt x="739" y="2203"/>
                    <a:pt x="739" y="1941"/>
                  </a:cubicBezTo>
                  <a:cubicBezTo>
                    <a:pt x="739" y="1691"/>
                    <a:pt x="941" y="1501"/>
                    <a:pt x="1191" y="1501"/>
                  </a:cubicBezTo>
                  <a:lnTo>
                    <a:pt x="2037" y="1501"/>
                  </a:lnTo>
                  <a:cubicBezTo>
                    <a:pt x="2251" y="1501"/>
                    <a:pt x="2454" y="1620"/>
                    <a:pt x="2573" y="1798"/>
                  </a:cubicBezTo>
                  <a:cubicBezTo>
                    <a:pt x="2641" y="1904"/>
                    <a:pt x="2757" y="1957"/>
                    <a:pt x="2873" y="1957"/>
                  </a:cubicBezTo>
                  <a:cubicBezTo>
                    <a:pt x="2939" y="1957"/>
                    <a:pt x="3004" y="1940"/>
                    <a:pt x="3061" y="1906"/>
                  </a:cubicBezTo>
                  <a:cubicBezTo>
                    <a:pt x="3227" y="1798"/>
                    <a:pt x="3275" y="1572"/>
                    <a:pt x="3168" y="1405"/>
                  </a:cubicBezTo>
                  <a:lnTo>
                    <a:pt x="3168" y="1394"/>
                  </a:lnTo>
                  <a:cubicBezTo>
                    <a:pt x="2918" y="1013"/>
                    <a:pt x="2513" y="774"/>
                    <a:pt x="1977" y="774"/>
                  </a:cubicBezTo>
                  <a:lnTo>
                    <a:pt x="1977" y="358"/>
                  </a:lnTo>
                  <a:cubicBezTo>
                    <a:pt x="1977" y="155"/>
                    <a:pt x="1811" y="1"/>
                    <a:pt x="1620"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6457650" y="4065500"/>
              <a:ext cx="303025" cy="235775"/>
            </a:xfrm>
            <a:custGeom>
              <a:avLst/>
              <a:gdLst/>
              <a:ahLst/>
              <a:cxnLst/>
              <a:rect l="l" t="t" r="r" b="b"/>
              <a:pathLst>
                <a:path w="12121" h="9431" extrusionOk="0">
                  <a:moveTo>
                    <a:pt x="10466" y="1227"/>
                  </a:moveTo>
                  <a:lnTo>
                    <a:pt x="10192" y="5502"/>
                  </a:lnTo>
                  <a:cubicBezTo>
                    <a:pt x="10180" y="5716"/>
                    <a:pt x="10347" y="5871"/>
                    <a:pt x="10549" y="5871"/>
                  </a:cubicBezTo>
                  <a:lnTo>
                    <a:pt x="11001" y="5871"/>
                  </a:lnTo>
                  <a:lnTo>
                    <a:pt x="9561" y="7919"/>
                  </a:lnTo>
                  <a:cubicBezTo>
                    <a:pt x="9347" y="7633"/>
                    <a:pt x="8334" y="6168"/>
                    <a:pt x="8132" y="5871"/>
                  </a:cubicBezTo>
                  <a:lnTo>
                    <a:pt x="8573" y="5871"/>
                  </a:lnTo>
                  <a:cubicBezTo>
                    <a:pt x="8787" y="5871"/>
                    <a:pt x="8942" y="5692"/>
                    <a:pt x="8930" y="5502"/>
                  </a:cubicBezTo>
                  <a:lnTo>
                    <a:pt x="8668" y="1227"/>
                  </a:lnTo>
                  <a:close/>
                  <a:moveTo>
                    <a:pt x="4739" y="680"/>
                  </a:moveTo>
                  <a:cubicBezTo>
                    <a:pt x="6060" y="680"/>
                    <a:pt x="7275" y="1323"/>
                    <a:pt x="8025" y="2406"/>
                  </a:cubicBezTo>
                  <a:lnTo>
                    <a:pt x="8192" y="5180"/>
                  </a:lnTo>
                  <a:lnTo>
                    <a:pt x="7442" y="5180"/>
                  </a:lnTo>
                  <a:cubicBezTo>
                    <a:pt x="7156" y="5180"/>
                    <a:pt x="7001" y="5502"/>
                    <a:pt x="7156" y="5728"/>
                  </a:cubicBezTo>
                  <a:lnTo>
                    <a:pt x="8037" y="6978"/>
                  </a:lnTo>
                  <a:cubicBezTo>
                    <a:pt x="7275" y="8061"/>
                    <a:pt x="6060" y="8716"/>
                    <a:pt x="4739" y="8716"/>
                  </a:cubicBezTo>
                  <a:cubicBezTo>
                    <a:pt x="2512" y="8716"/>
                    <a:pt x="714" y="6918"/>
                    <a:pt x="714" y="4704"/>
                  </a:cubicBezTo>
                  <a:cubicBezTo>
                    <a:pt x="714" y="2489"/>
                    <a:pt x="2512" y="680"/>
                    <a:pt x="4739" y="680"/>
                  </a:cubicBezTo>
                  <a:close/>
                  <a:moveTo>
                    <a:pt x="4715" y="1"/>
                  </a:moveTo>
                  <a:cubicBezTo>
                    <a:pt x="2119" y="1"/>
                    <a:pt x="0" y="2108"/>
                    <a:pt x="0" y="4716"/>
                  </a:cubicBezTo>
                  <a:cubicBezTo>
                    <a:pt x="0" y="7323"/>
                    <a:pt x="2119" y="9431"/>
                    <a:pt x="4715" y="9431"/>
                  </a:cubicBezTo>
                  <a:cubicBezTo>
                    <a:pt x="6168" y="9431"/>
                    <a:pt x="7549" y="8776"/>
                    <a:pt x="8454" y="7609"/>
                  </a:cubicBezTo>
                  <a:lnTo>
                    <a:pt x="9263" y="8752"/>
                  </a:lnTo>
                  <a:cubicBezTo>
                    <a:pt x="9329" y="8847"/>
                    <a:pt x="9436" y="8895"/>
                    <a:pt x="9544" y="8895"/>
                  </a:cubicBezTo>
                  <a:cubicBezTo>
                    <a:pt x="9653" y="8895"/>
                    <a:pt x="9763" y="8847"/>
                    <a:pt x="9835" y="8752"/>
                  </a:cubicBezTo>
                  <a:lnTo>
                    <a:pt x="11954" y="5740"/>
                  </a:lnTo>
                  <a:cubicBezTo>
                    <a:pt x="12121" y="5490"/>
                    <a:pt x="11954" y="5180"/>
                    <a:pt x="11656" y="5180"/>
                  </a:cubicBezTo>
                  <a:lnTo>
                    <a:pt x="10906" y="5180"/>
                  </a:lnTo>
                  <a:lnTo>
                    <a:pt x="11180" y="906"/>
                  </a:lnTo>
                  <a:cubicBezTo>
                    <a:pt x="11192" y="703"/>
                    <a:pt x="11025" y="537"/>
                    <a:pt x="10823" y="537"/>
                  </a:cubicBezTo>
                  <a:lnTo>
                    <a:pt x="8275" y="537"/>
                  </a:lnTo>
                  <a:cubicBezTo>
                    <a:pt x="8073" y="537"/>
                    <a:pt x="7906" y="715"/>
                    <a:pt x="7918" y="906"/>
                  </a:cubicBezTo>
                  <a:lnTo>
                    <a:pt x="7930" y="1263"/>
                  </a:lnTo>
                  <a:cubicBezTo>
                    <a:pt x="7072" y="465"/>
                    <a:pt x="5929" y="1"/>
                    <a:pt x="4715"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8"/>
          <p:cNvSpPr/>
          <p:nvPr/>
        </p:nvSpPr>
        <p:spPr>
          <a:xfrm flipH="1">
            <a:off x="789439" y="2759534"/>
            <a:ext cx="1015791" cy="954689"/>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rot="1857768" flipH="1">
            <a:off x="181659" y="-469466"/>
            <a:ext cx="937151" cy="1558071"/>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flipH="1">
            <a:off x="1386813" y="910470"/>
            <a:ext cx="337487" cy="419404"/>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flipH="1">
            <a:off x="-155227" y="2383976"/>
            <a:ext cx="403450" cy="375550"/>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rot="1829653" flipH="1">
            <a:off x="3269989" y="3704509"/>
            <a:ext cx="337049" cy="419926"/>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flipH="1">
            <a:off x="3829214" y="2842650"/>
            <a:ext cx="1527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flipH="1">
            <a:off x="2321848" y="6866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flipH="1">
            <a:off x="636748" y="16532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41164FD-AA8E-1DCD-224A-A3C25882A984}"/>
              </a:ext>
            </a:extLst>
          </p:cNvPr>
          <p:cNvPicPr>
            <a:picLocks noChangeAspect="1"/>
          </p:cNvPicPr>
          <p:nvPr/>
        </p:nvPicPr>
        <p:blipFill>
          <a:blip r:embed="rId3"/>
          <a:stretch>
            <a:fillRect/>
          </a:stretch>
        </p:blipFill>
        <p:spPr>
          <a:xfrm>
            <a:off x="1460273" y="1653126"/>
            <a:ext cx="1892350" cy="1851493"/>
          </a:xfrm>
          <a:prstGeom prst="flowChartConnector">
            <a:avLst/>
          </a:prstGeom>
        </p:spPr>
      </p:pic>
    </p:spTree>
    <p:extLst>
      <p:ext uri="{BB962C8B-B14F-4D97-AF65-F5344CB8AC3E}">
        <p14:creationId xmlns:p14="http://schemas.microsoft.com/office/powerpoint/2010/main" val="3261702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8"/>
          <p:cNvSpPr/>
          <p:nvPr/>
        </p:nvSpPr>
        <p:spPr>
          <a:xfrm>
            <a:off x="1287300" y="1442549"/>
            <a:ext cx="2258400" cy="2258400"/>
          </a:xfrm>
          <a:prstGeom prst="ellipse">
            <a:avLst/>
          </a:prstGeom>
          <a:noFill/>
          <a:ln w="38100" cap="flat" cmpd="sng">
            <a:solidFill>
              <a:schemeClr val="accent2"/>
            </a:solidFill>
            <a:prstDash val="solid"/>
            <a:round/>
            <a:headEnd type="none" w="sm" len="sm"/>
            <a:tailEnd type="none" w="sm" len="sm"/>
          </a:ln>
          <a:effectLst>
            <a:outerShdw blurRad="142875"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txBox="1">
            <a:spLocks noGrp="1"/>
          </p:cNvSpPr>
          <p:nvPr>
            <p:ph type="title"/>
          </p:nvPr>
        </p:nvSpPr>
        <p:spPr>
          <a:xfrm>
            <a:off x="3743058" y="1365294"/>
            <a:ext cx="4626044" cy="576000"/>
          </a:xfrm>
          <a:prstGeom prst="rect">
            <a:avLst/>
          </a:prstGeom>
        </p:spPr>
        <p:txBody>
          <a:bodyPr spcFirstLastPara="1" wrap="square" lIns="91425" tIns="91425" rIns="91425" bIns="91425" anchor="b" anchorCtr="0">
            <a:noAutofit/>
          </a:bodyPr>
          <a:lstStyle/>
          <a:p>
            <a:pPr algn="l"/>
            <a:r>
              <a:rPr lang="en-US" dirty="0"/>
              <a:t>Project Overview: </a:t>
            </a:r>
            <a:r>
              <a:rPr lang="en" dirty="0"/>
              <a:t>UK MOTOR </a:t>
            </a:r>
            <a:r>
              <a:rPr lang="en-US" dirty="0"/>
              <a:t>VEHICLE</a:t>
            </a:r>
            <a:r>
              <a:rPr lang="en" dirty="0"/>
              <a:t> </a:t>
            </a:r>
            <a:r>
              <a:rPr lang="en-US" dirty="0"/>
              <a:t>COLLISIONS Analysis</a:t>
            </a:r>
            <a:endParaRPr lang="en-US" b="1" i="0" dirty="0">
              <a:solidFill>
                <a:schemeClr val="bg1"/>
              </a:solidFill>
              <a:effectLst/>
              <a:latin typeface="Lato" panose="020F0502020204030203" pitchFamily="34" charset="0"/>
            </a:endParaRPr>
          </a:p>
        </p:txBody>
      </p:sp>
      <p:sp>
        <p:nvSpPr>
          <p:cNvPr id="454" name="Google Shape;454;p38"/>
          <p:cNvSpPr txBox="1">
            <a:spLocks noGrp="1"/>
          </p:cNvSpPr>
          <p:nvPr>
            <p:ph type="subTitle" idx="1"/>
          </p:nvPr>
        </p:nvSpPr>
        <p:spPr>
          <a:xfrm>
            <a:off x="3935890" y="1944509"/>
            <a:ext cx="4834725" cy="2584738"/>
          </a:xfrm>
          <a:prstGeom prst="rect">
            <a:avLst/>
          </a:prstGeom>
        </p:spPr>
        <p:txBody>
          <a:bodyPr spcFirstLastPara="1" wrap="square" lIns="91425" tIns="91425" rIns="91425" bIns="91425" anchor="t" anchorCtr="0">
            <a:noAutofit/>
          </a:bodyPr>
          <a:lstStyle/>
          <a:p>
            <a:r>
              <a:rPr lang="en-US" sz="1600" b="1" dirty="0"/>
              <a:t>Objective:</a:t>
            </a:r>
          </a:p>
          <a:p>
            <a:r>
              <a:rPr lang="en-US" sz="1600" dirty="0"/>
              <a:t>The primary goal of this project is to analyze traffic accident data to identify patterns, high-risk areas, and contributing factors. This analysis aims to provide insights that can help improve road safety and reduce the number of accidents.</a:t>
            </a:r>
          </a:p>
        </p:txBody>
      </p:sp>
      <p:sp>
        <p:nvSpPr>
          <p:cNvPr id="455" name="Google Shape;455;p38"/>
          <p:cNvSpPr/>
          <p:nvPr/>
        </p:nvSpPr>
        <p:spPr>
          <a:xfrm>
            <a:off x="1437600" y="1592850"/>
            <a:ext cx="1957800" cy="19578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8"/>
          <p:cNvGrpSpPr/>
          <p:nvPr/>
        </p:nvGrpSpPr>
        <p:grpSpPr>
          <a:xfrm>
            <a:off x="2011886" y="2256930"/>
            <a:ext cx="809228" cy="629637"/>
            <a:chOff x="6457650" y="4065500"/>
            <a:chExt cx="303025" cy="235775"/>
          </a:xfrm>
        </p:grpSpPr>
        <p:sp>
          <p:nvSpPr>
            <p:cNvPr id="457" name="Google Shape;457;p38"/>
            <p:cNvSpPr/>
            <p:nvPr/>
          </p:nvSpPr>
          <p:spPr>
            <a:xfrm>
              <a:off x="6534725" y="4114325"/>
              <a:ext cx="81900" cy="136350"/>
            </a:xfrm>
            <a:custGeom>
              <a:avLst/>
              <a:gdLst/>
              <a:ahLst/>
              <a:cxnLst/>
              <a:rect l="l" t="t" r="r" b="b"/>
              <a:pathLst>
                <a:path w="3276" h="5454" extrusionOk="0">
                  <a:moveTo>
                    <a:pt x="1620" y="1"/>
                  </a:moveTo>
                  <a:cubicBezTo>
                    <a:pt x="1430" y="1"/>
                    <a:pt x="1263" y="155"/>
                    <a:pt x="1263" y="358"/>
                  </a:cubicBezTo>
                  <a:lnTo>
                    <a:pt x="1263" y="774"/>
                  </a:lnTo>
                  <a:cubicBezTo>
                    <a:pt x="441" y="774"/>
                    <a:pt x="13" y="1346"/>
                    <a:pt x="13" y="1929"/>
                  </a:cubicBezTo>
                  <a:cubicBezTo>
                    <a:pt x="13" y="2572"/>
                    <a:pt x="537" y="3084"/>
                    <a:pt x="1168" y="3084"/>
                  </a:cubicBezTo>
                  <a:lnTo>
                    <a:pt x="2061" y="3084"/>
                  </a:lnTo>
                  <a:cubicBezTo>
                    <a:pt x="2323" y="3084"/>
                    <a:pt x="2513" y="3287"/>
                    <a:pt x="2513" y="3537"/>
                  </a:cubicBezTo>
                  <a:cubicBezTo>
                    <a:pt x="2513" y="3787"/>
                    <a:pt x="2323" y="3977"/>
                    <a:pt x="2061" y="3977"/>
                  </a:cubicBezTo>
                  <a:lnTo>
                    <a:pt x="1132" y="3977"/>
                  </a:lnTo>
                  <a:cubicBezTo>
                    <a:pt x="953" y="3977"/>
                    <a:pt x="775" y="3894"/>
                    <a:pt x="656" y="3739"/>
                  </a:cubicBezTo>
                  <a:cubicBezTo>
                    <a:pt x="591" y="3661"/>
                    <a:pt x="494" y="3622"/>
                    <a:pt x="394" y="3622"/>
                  </a:cubicBezTo>
                  <a:cubicBezTo>
                    <a:pt x="311" y="3622"/>
                    <a:pt x="226" y="3649"/>
                    <a:pt x="156" y="3703"/>
                  </a:cubicBezTo>
                  <a:cubicBezTo>
                    <a:pt x="13" y="3822"/>
                    <a:pt x="1" y="4037"/>
                    <a:pt x="120" y="4192"/>
                  </a:cubicBezTo>
                  <a:cubicBezTo>
                    <a:pt x="441" y="4596"/>
                    <a:pt x="834" y="4680"/>
                    <a:pt x="1275" y="4680"/>
                  </a:cubicBezTo>
                  <a:lnTo>
                    <a:pt x="1275" y="5096"/>
                  </a:lnTo>
                  <a:cubicBezTo>
                    <a:pt x="1275" y="5287"/>
                    <a:pt x="1441" y="5454"/>
                    <a:pt x="1632" y="5454"/>
                  </a:cubicBezTo>
                  <a:cubicBezTo>
                    <a:pt x="1822" y="5454"/>
                    <a:pt x="1989" y="5287"/>
                    <a:pt x="1989" y="5096"/>
                  </a:cubicBezTo>
                  <a:lnTo>
                    <a:pt x="1989" y="4680"/>
                  </a:lnTo>
                  <a:cubicBezTo>
                    <a:pt x="2799" y="4680"/>
                    <a:pt x="3239" y="4132"/>
                    <a:pt x="3239" y="3525"/>
                  </a:cubicBezTo>
                  <a:cubicBezTo>
                    <a:pt x="3239" y="2918"/>
                    <a:pt x="2727" y="2394"/>
                    <a:pt x="2084" y="2394"/>
                  </a:cubicBezTo>
                  <a:lnTo>
                    <a:pt x="1191" y="2394"/>
                  </a:lnTo>
                  <a:cubicBezTo>
                    <a:pt x="941" y="2394"/>
                    <a:pt x="739" y="2203"/>
                    <a:pt x="739" y="1941"/>
                  </a:cubicBezTo>
                  <a:cubicBezTo>
                    <a:pt x="739" y="1691"/>
                    <a:pt x="941" y="1501"/>
                    <a:pt x="1191" y="1501"/>
                  </a:cubicBezTo>
                  <a:lnTo>
                    <a:pt x="2037" y="1501"/>
                  </a:lnTo>
                  <a:cubicBezTo>
                    <a:pt x="2251" y="1501"/>
                    <a:pt x="2454" y="1620"/>
                    <a:pt x="2573" y="1798"/>
                  </a:cubicBezTo>
                  <a:cubicBezTo>
                    <a:pt x="2641" y="1904"/>
                    <a:pt x="2757" y="1957"/>
                    <a:pt x="2873" y="1957"/>
                  </a:cubicBezTo>
                  <a:cubicBezTo>
                    <a:pt x="2939" y="1957"/>
                    <a:pt x="3004" y="1940"/>
                    <a:pt x="3061" y="1906"/>
                  </a:cubicBezTo>
                  <a:cubicBezTo>
                    <a:pt x="3227" y="1798"/>
                    <a:pt x="3275" y="1572"/>
                    <a:pt x="3168" y="1405"/>
                  </a:cubicBezTo>
                  <a:lnTo>
                    <a:pt x="3168" y="1394"/>
                  </a:lnTo>
                  <a:cubicBezTo>
                    <a:pt x="2918" y="1013"/>
                    <a:pt x="2513" y="774"/>
                    <a:pt x="1977" y="774"/>
                  </a:cubicBezTo>
                  <a:lnTo>
                    <a:pt x="1977" y="358"/>
                  </a:lnTo>
                  <a:cubicBezTo>
                    <a:pt x="1977" y="155"/>
                    <a:pt x="1811" y="1"/>
                    <a:pt x="1620"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6457650" y="4065500"/>
              <a:ext cx="303025" cy="235775"/>
            </a:xfrm>
            <a:custGeom>
              <a:avLst/>
              <a:gdLst/>
              <a:ahLst/>
              <a:cxnLst/>
              <a:rect l="l" t="t" r="r" b="b"/>
              <a:pathLst>
                <a:path w="12121" h="9431" extrusionOk="0">
                  <a:moveTo>
                    <a:pt x="10466" y="1227"/>
                  </a:moveTo>
                  <a:lnTo>
                    <a:pt x="10192" y="5502"/>
                  </a:lnTo>
                  <a:cubicBezTo>
                    <a:pt x="10180" y="5716"/>
                    <a:pt x="10347" y="5871"/>
                    <a:pt x="10549" y="5871"/>
                  </a:cubicBezTo>
                  <a:lnTo>
                    <a:pt x="11001" y="5871"/>
                  </a:lnTo>
                  <a:lnTo>
                    <a:pt x="9561" y="7919"/>
                  </a:lnTo>
                  <a:cubicBezTo>
                    <a:pt x="9347" y="7633"/>
                    <a:pt x="8334" y="6168"/>
                    <a:pt x="8132" y="5871"/>
                  </a:cubicBezTo>
                  <a:lnTo>
                    <a:pt x="8573" y="5871"/>
                  </a:lnTo>
                  <a:cubicBezTo>
                    <a:pt x="8787" y="5871"/>
                    <a:pt x="8942" y="5692"/>
                    <a:pt x="8930" y="5502"/>
                  </a:cubicBezTo>
                  <a:lnTo>
                    <a:pt x="8668" y="1227"/>
                  </a:lnTo>
                  <a:close/>
                  <a:moveTo>
                    <a:pt x="4739" y="680"/>
                  </a:moveTo>
                  <a:cubicBezTo>
                    <a:pt x="6060" y="680"/>
                    <a:pt x="7275" y="1323"/>
                    <a:pt x="8025" y="2406"/>
                  </a:cubicBezTo>
                  <a:lnTo>
                    <a:pt x="8192" y="5180"/>
                  </a:lnTo>
                  <a:lnTo>
                    <a:pt x="7442" y="5180"/>
                  </a:lnTo>
                  <a:cubicBezTo>
                    <a:pt x="7156" y="5180"/>
                    <a:pt x="7001" y="5502"/>
                    <a:pt x="7156" y="5728"/>
                  </a:cubicBezTo>
                  <a:lnTo>
                    <a:pt x="8037" y="6978"/>
                  </a:lnTo>
                  <a:cubicBezTo>
                    <a:pt x="7275" y="8061"/>
                    <a:pt x="6060" y="8716"/>
                    <a:pt x="4739" y="8716"/>
                  </a:cubicBezTo>
                  <a:cubicBezTo>
                    <a:pt x="2512" y="8716"/>
                    <a:pt x="714" y="6918"/>
                    <a:pt x="714" y="4704"/>
                  </a:cubicBezTo>
                  <a:cubicBezTo>
                    <a:pt x="714" y="2489"/>
                    <a:pt x="2512" y="680"/>
                    <a:pt x="4739" y="680"/>
                  </a:cubicBezTo>
                  <a:close/>
                  <a:moveTo>
                    <a:pt x="4715" y="1"/>
                  </a:moveTo>
                  <a:cubicBezTo>
                    <a:pt x="2119" y="1"/>
                    <a:pt x="0" y="2108"/>
                    <a:pt x="0" y="4716"/>
                  </a:cubicBezTo>
                  <a:cubicBezTo>
                    <a:pt x="0" y="7323"/>
                    <a:pt x="2119" y="9431"/>
                    <a:pt x="4715" y="9431"/>
                  </a:cubicBezTo>
                  <a:cubicBezTo>
                    <a:pt x="6168" y="9431"/>
                    <a:pt x="7549" y="8776"/>
                    <a:pt x="8454" y="7609"/>
                  </a:cubicBezTo>
                  <a:lnTo>
                    <a:pt x="9263" y="8752"/>
                  </a:lnTo>
                  <a:cubicBezTo>
                    <a:pt x="9329" y="8847"/>
                    <a:pt x="9436" y="8895"/>
                    <a:pt x="9544" y="8895"/>
                  </a:cubicBezTo>
                  <a:cubicBezTo>
                    <a:pt x="9653" y="8895"/>
                    <a:pt x="9763" y="8847"/>
                    <a:pt x="9835" y="8752"/>
                  </a:cubicBezTo>
                  <a:lnTo>
                    <a:pt x="11954" y="5740"/>
                  </a:lnTo>
                  <a:cubicBezTo>
                    <a:pt x="12121" y="5490"/>
                    <a:pt x="11954" y="5180"/>
                    <a:pt x="11656" y="5180"/>
                  </a:cubicBezTo>
                  <a:lnTo>
                    <a:pt x="10906" y="5180"/>
                  </a:lnTo>
                  <a:lnTo>
                    <a:pt x="11180" y="906"/>
                  </a:lnTo>
                  <a:cubicBezTo>
                    <a:pt x="11192" y="703"/>
                    <a:pt x="11025" y="537"/>
                    <a:pt x="10823" y="537"/>
                  </a:cubicBezTo>
                  <a:lnTo>
                    <a:pt x="8275" y="537"/>
                  </a:lnTo>
                  <a:cubicBezTo>
                    <a:pt x="8073" y="537"/>
                    <a:pt x="7906" y="715"/>
                    <a:pt x="7918" y="906"/>
                  </a:cubicBezTo>
                  <a:lnTo>
                    <a:pt x="7930" y="1263"/>
                  </a:lnTo>
                  <a:cubicBezTo>
                    <a:pt x="7072" y="465"/>
                    <a:pt x="5929" y="1"/>
                    <a:pt x="4715" y="1"/>
                  </a:cubicBezTo>
                  <a:close/>
                </a:path>
              </a:pathLst>
            </a:custGeom>
            <a:solidFill>
              <a:schemeClr val="accent2"/>
            </a:solidFill>
            <a:ln>
              <a:noFill/>
            </a:ln>
            <a:effectLst>
              <a:outerShdw blurRad="114300" algn="bl" rotWithShape="0">
                <a:schemeClr val="accent2">
                  <a:alpha val="8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8"/>
          <p:cNvSpPr/>
          <p:nvPr/>
        </p:nvSpPr>
        <p:spPr>
          <a:xfrm flipH="1">
            <a:off x="789439" y="2759534"/>
            <a:ext cx="1015791" cy="954689"/>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rot="1857768" flipH="1">
            <a:off x="181659" y="-469466"/>
            <a:ext cx="937151" cy="1558071"/>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flipH="1">
            <a:off x="1386813" y="910470"/>
            <a:ext cx="337487" cy="419404"/>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flipH="1">
            <a:off x="-155227" y="2383976"/>
            <a:ext cx="403450" cy="375550"/>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42875"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rot="1829653" flipH="1">
            <a:off x="3269989" y="3704509"/>
            <a:ext cx="337049" cy="419926"/>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flipH="1">
            <a:off x="3829214" y="2842650"/>
            <a:ext cx="1527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flipH="1">
            <a:off x="2321848" y="6866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flipH="1">
            <a:off x="636748" y="1653294"/>
            <a:ext cx="1527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34A9BC4C-A6CC-D4CA-F094-AA2C6F5200D4}"/>
              </a:ext>
            </a:extLst>
          </p:cNvPr>
          <p:cNvPicPr>
            <a:picLocks noChangeAspect="1"/>
          </p:cNvPicPr>
          <p:nvPr/>
        </p:nvPicPr>
        <p:blipFill>
          <a:blip r:embed="rId3"/>
          <a:stretch>
            <a:fillRect/>
          </a:stretch>
        </p:blipFill>
        <p:spPr>
          <a:xfrm>
            <a:off x="1460518" y="1665933"/>
            <a:ext cx="1892350" cy="1851493"/>
          </a:xfrm>
          <a:prstGeom prst="flowChartConnector">
            <a:avLst/>
          </a:prstGeom>
        </p:spPr>
      </p:pic>
    </p:spTree>
    <p:extLst>
      <p:ext uri="{BB962C8B-B14F-4D97-AF65-F5344CB8AC3E}">
        <p14:creationId xmlns:p14="http://schemas.microsoft.com/office/powerpoint/2010/main" val="3151750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p:nvPr/>
        </p:nvSpPr>
        <p:spPr>
          <a:xfrm>
            <a:off x="6744900" y="2379500"/>
            <a:ext cx="1957800" cy="1957800"/>
          </a:xfrm>
          <a:prstGeom prst="ellipse">
            <a:avLst/>
          </a:prstGeom>
          <a:gradFill>
            <a:gsLst>
              <a:gs pos="0">
                <a:schemeClr val="lt1"/>
              </a:gs>
              <a:gs pos="100000">
                <a:schemeClr val="accent1"/>
              </a:gs>
            </a:gsLst>
            <a:lin ang="5400012" scaled="0"/>
          </a:gradFill>
          <a:ln>
            <a:noFill/>
          </a:ln>
          <a:effectLst>
            <a:outerShdw blurRad="128588" algn="bl" rotWithShape="0">
              <a:schemeClr val="accent2"/>
            </a:outerShdw>
            <a:reflection stA="24000" endPos="30000" dist="25717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4"/>
          <p:cNvGrpSpPr/>
          <p:nvPr/>
        </p:nvGrpSpPr>
        <p:grpSpPr>
          <a:xfrm>
            <a:off x="1395725" y="1022302"/>
            <a:ext cx="6352500" cy="2404784"/>
            <a:chOff x="1395725" y="862350"/>
            <a:chExt cx="6352500" cy="3418800"/>
          </a:xfrm>
        </p:grpSpPr>
        <p:sp>
          <p:nvSpPr>
            <p:cNvPr id="380" name="Google Shape;380;p34"/>
            <p:cNvSpPr/>
            <p:nvPr/>
          </p:nvSpPr>
          <p:spPr>
            <a:xfrm>
              <a:off x="1395725" y="862350"/>
              <a:ext cx="6352500" cy="3418800"/>
            </a:xfrm>
            <a:prstGeom prst="roundRect">
              <a:avLst>
                <a:gd name="adj" fmla="val 16983"/>
              </a:avLst>
            </a:prstGeom>
            <a:solidFill>
              <a:srgbClr val="0F1524">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4"/>
            <p:cNvSpPr/>
            <p:nvPr/>
          </p:nvSpPr>
          <p:spPr>
            <a:xfrm>
              <a:off x="1511800" y="1027473"/>
              <a:ext cx="6120300" cy="3088500"/>
            </a:xfrm>
            <a:prstGeom prst="roundRect">
              <a:avLst>
                <a:gd name="adj" fmla="val 15644"/>
              </a:avLst>
            </a:prstGeom>
            <a:noFill/>
            <a:ln w="38100" cap="flat" cmpd="sng">
              <a:solidFill>
                <a:schemeClr val="accent2"/>
              </a:solidFill>
              <a:prstDash val="solid"/>
              <a:round/>
              <a:headEnd type="none" w="sm" len="sm"/>
              <a:tailEnd type="none" w="sm" len="sm"/>
            </a:ln>
            <a:effectLst>
              <a:outerShdw blurRad="142875" dist="19050" dir="5400000" algn="bl" rotWithShape="0">
                <a:schemeClr val="accent2">
                  <a:alpha val="6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34"/>
          <p:cNvSpPr txBox="1">
            <a:spLocks noGrp="1"/>
          </p:cNvSpPr>
          <p:nvPr>
            <p:ph type="title"/>
          </p:nvPr>
        </p:nvSpPr>
        <p:spPr>
          <a:xfrm>
            <a:off x="1811850" y="1388000"/>
            <a:ext cx="5523000" cy="16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AND SOLUTION</a:t>
            </a:r>
            <a:endParaRPr/>
          </a:p>
        </p:txBody>
      </p:sp>
      <p:sp>
        <p:nvSpPr>
          <p:cNvPr id="384" name="Google Shape;384;p34"/>
          <p:cNvSpPr/>
          <p:nvPr/>
        </p:nvSpPr>
        <p:spPr>
          <a:xfrm>
            <a:off x="713100" y="539400"/>
            <a:ext cx="1081500" cy="1081500"/>
          </a:xfrm>
          <a:prstGeom prst="ellipse">
            <a:avLst/>
          </a:prstGeom>
          <a:gradFill>
            <a:gsLst>
              <a:gs pos="0">
                <a:schemeClr val="accent2"/>
              </a:gs>
              <a:gs pos="100000">
                <a:schemeClr val="accent1"/>
              </a:gs>
            </a:gsLst>
            <a:lin ang="5400012" scaled="0"/>
          </a:gradFill>
          <a:ln>
            <a:noFill/>
          </a:ln>
          <a:effectLst>
            <a:outerShdw blurRad="1285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txBox="1">
            <a:spLocks noGrp="1"/>
          </p:cNvSpPr>
          <p:nvPr>
            <p:ph type="title" idx="2"/>
          </p:nvPr>
        </p:nvSpPr>
        <p:spPr>
          <a:xfrm>
            <a:off x="705164" y="760050"/>
            <a:ext cx="10974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6" name="Google Shape;386;p34"/>
          <p:cNvSpPr/>
          <p:nvPr/>
        </p:nvSpPr>
        <p:spPr>
          <a:xfrm>
            <a:off x="748438" y="2472380"/>
            <a:ext cx="1010837" cy="954689"/>
          </a:xfrm>
          <a:custGeom>
            <a:avLst/>
            <a:gdLst/>
            <a:ahLst/>
            <a:cxnLst/>
            <a:rect l="l" t="t" r="r" b="b"/>
            <a:pathLst>
              <a:path w="23314" h="22019" extrusionOk="0">
                <a:moveTo>
                  <a:pt x="9300" y="1306"/>
                </a:moveTo>
                <a:cubicBezTo>
                  <a:pt x="12241" y="1306"/>
                  <a:pt x="15182" y="2427"/>
                  <a:pt x="17420" y="4671"/>
                </a:cubicBezTo>
                <a:cubicBezTo>
                  <a:pt x="21753" y="9005"/>
                  <a:pt x="21908" y="15934"/>
                  <a:pt x="17872" y="20446"/>
                </a:cubicBezTo>
                <a:lnTo>
                  <a:pt x="1644" y="4218"/>
                </a:lnTo>
                <a:cubicBezTo>
                  <a:pt x="3820" y="2278"/>
                  <a:pt x="6560" y="1306"/>
                  <a:pt x="9300" y="1306"/>
                </a:cubicBezTo>
                <a:close/>
                <a:moveTo>
                  <a:pt x="9293" y="0"/>
                </a:moveTo>
                <a:cubicBezTo>
                  <a:pt x="6019" y="0"/>
                  <a:pt x="2745" y="1248"/>
                  <a:pt x="251" y="3742"/>
                </a:cubicBezTo>
                <a:cubicBezTo>
                  <a:pt x="1" y="4004"/>
                  <a:pt x="1" y="4421"/>
                  <a:pt x="251" y="4671"/>
                </a:cubicBezTo>
                <a:lnTo>
                  <a:pt x="17420" y="21828"/>
                </a:lnTo>
                <a:cubicBezTo>
                  <a:pt x="17562" y="21958"/>
                  <a:pt x="17717" y="22018"/>
                  <a:pt x="17884" y="22018"/>
                </a:cubicBezTo>
                <a:cubicBezTo>
                  <a:pt x="18051" y="22018"/>
                  <a:pt x="18217" y="21958"/>
                  <a:pt x="18336" y="21828"/>
                </a:cubicBezTo>
                <a:cubicBezTo>
                  <a:pt x="23313" y="16839"/>
                  <a:pt x="23313" y="8731"/>
                  <a:pt x="18336" y="3742"/>
                </a:cubicBezTo>
                <a:cubicBezTo>
                  <a:pt x="15842" y="1248"/>
                  <a:pt x="12568" y="0"/>
                  <a:pt x="9293" y="0"/>
                </a:cubicBezTo>
                <a:close/>
              </a:path>
            </a:pathLst>
          </a:custGeom>
          <a:solidFill>
            <a:schemeClr val="accent3"/>
          </a:solidFill>
          <a:ln>
            <a:noFill/>
          </a:ln>
          <a:effectLst>
            <a:outerShdw blurRad="3429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rot="-1865164">
            <a:off x="7993574" y="376770"/>
            <a:ext cx="550224" cy="916870"/>
          </a:xfrm>
          <a:custGeom>
            <a:avLst/>
            <a:gdLst/>
            <a:ahLst/>
            <a:cxnLst/>
            <a:rect l="l" t="t" r="r" b="b"/>
            <a:pathLst>
              <a:path w="18385" h="30636" extrusionOk="0">
                <a:moveTo>
                  <a:pt x="9645" y="2692"/>
                </a:moveTo>
                <a:lnTo>
                  <a:pt x="16598" y="14669"/>
                </a:lnTo>
                <a:lnTo>
                  <a:pt x="8466" y="14669"/>
                </a:lnTo>
                <a:lnTo>
                  <a:pt x="9371" y="5454"/>
                </a:lnTo>
                <a:lnTo>
                  <a:pt x="9645" y="2692"/>
                </a:lnTo>
                <a:close/>
                <a:moveTo>
                  <a:pt x="8264" y="3537"/>
                </a:moveTo>
                <a:lnTo>
                  <a:pt x="8026" y="5990"/>
                </a:lnTo>
                <a:lnTo>
                  <a:pt x="7180" y="14681"/>
                </a:lnTo>
                <a:lnTo>
                  <a:pt x="1799" y="14681"/>
                </a:lnTo>
                <a:lnTo>
                  <a:pt x="8264" y="3537"/>
                </a:lnTo>
                <a:close/>
                <a:moveTo>
                  <a:pt x="7180" y="15979"/>
                </a:moveTo>
                <a:lnTo>
                  <a:pt x="8026" y="24671"/>
                </a:lnTo>
                <a:lnTo>
                  <a:pt x="8264" y="27123"/>
                </a:lnTo>
                <a:lnTo>
                  <a:pt x="1799" y="15979"/>
                </a:lnTo>
                <a:close/>
                <a:moveTo>
                  <a:pt x="16598" y="15979"/>
                </a:moveTo>
                <a:lnTo>
                  <a:pt x="9645" y="27957"/>
                </a:lnTo>
                <a:lnTo>
                  <a:pt x="9383" y="25194"/>
                </a:lnTo>
                <a:lnTo>
                  <a:pt x="8466" y="15979"/>
                </a:lnTo>
                <a:close/>
                <a:moveTo>
                  <a:pt x="9050" y="1"/>
                </a:moveTo>
                <a:cubicBezTo>
                  <a:pt x="9038" y="1"/>
                  <a:pt x="9014" y="13"/>
                  <a:pt x="9002" y="13"/>
                </a:cubicBezTo>
                <a:cubicBezTo>
                  <a:pt x="8978" y="25"/>
                  <a:pt x="8942" y="25"/>
                  <a:pt x="8919" y="37"/>
                </a:cubicBezTo>
                <a:cubicBezTo>
                  <a:pt x="8883" y="60"/>
                  <a:pt x="8859" y="72"/>
                  <a:pt x="8811" y="96"/>
                </a:cubicBezTo>
                <a:cubicBezTo>
                  <a:pt x="8776" y="120"/>
                  <a:pt x="8764" y="132"/>
                  <a:pt x="8740" y="156"/>
                </a:cubicBezTo>
                <a:cubicBezTo>
                  <a:pt x="8704" y="191"/>
                  <a:pt x="8680" y="215"/>
                  <a:pt x="8669" y="251"/>
                </a:cubicBezTo>
                <a:lnTo>
                  <a:pt x="8621" y="298"/>
                </a:lnTo>
                <a:lnTo>
                  <a:pt x="96" y="15003"/>
                </a:lnTo>
                <a:cubicBezTo>
                  <a:pt x="72" y="15015"/>
                  <a:pt x="72" y="15026"/>
                  <a:pt x="72" y="15038"/>
                </a:cubicBezTo>
                <a:cubicBezTo>
                  <a:pt x="60" y="15074"/>
                  <a:pt x="48" y="15122"/>
                  <a:pt x="37" y="15146"/>
                </a:cubicBezTo>
                <a:cubicBezTo>
                  <a:pt x="37" y="15181"/>
                  <a:pt x="37" y="15193"/>
                  <a:pt x="13" y="15217"/>
                </a:cubicBezTo>
                <a:cubicBezTo>
                  <a:pt x="13" y="15253"/>
                  <a:pt x="1" y="15277"/>
                  <a:pt x="1" y="15312"/>
                </a:cubicBezTo>
                <a:cubicBezTo>
                  <a:pt x="1" y="15336"/>
                  <a:pt x="13" y="15372"/>
                  <a:pt x="13" y="15396"/>
                </a:cubicBezTo>
                <a:cubicBezTo>
                  <a:pt x="13" y="15431"/>
                  <a:pt x="13" y="15443"/>
                  <a:pt x="37" y="15479"/>
                </a:cubicBezTo>
                <a:cubicBezTo>
                  <a:pt x="48" y="15515"/>
                  <a:pt x="60" y="15550"/>
                  <a:pt x="72" y="15574"/>
                </a:cubicBezTo>
                <a:cubicBezTo>
                  <a:pt x="72" y="15598"/>
                  <a:pt x="96" y="15610"/>
                  <a:pt x="96" y="15622"/>
                </a:cubicBezTo>
                <a:lnTo>
                  <a:pt x="8621" y="30326"/>
                </a:lnTo>
                <a:cubicBezTo>
                  <a:pt x="8633" y="30362"/>
                  <a:pt x="8645" y="30374"/>
                  <a:pt x="8669" y="30386"/>
                </a:cubicBezTo>
                <a:lnTo>
                  <a:pt x="8704" y="30433"/>
                </a:lnTo>
                <a:cubicBezTo>
                  <a:pt x="8740" y="30481"/>
                  <a:pt x="8776" y="30505"/>
                  <a:pt x="8823" y="30540"/>
                </a:cubicBezTo>
                <a:cubicBezTo>
                  <a:pt x="8835" y="30540"/>
                  <a:pt x="8835" y="30552"/>
                  <a:pt x="8859" y="30552"/>
                </a:cubicBezTo>
                <a:cubicBezTo>
                  <a:pt x="8919" y="30576"/>
                  <a:pt x="8978" y="30612"/>
                  <a:pt x="9038" y="30624"/>
                </a:cubicBezTo>
                <a:lnTo>
                  <a:pt x="9050" y="30624"/>
                </a:lnTo>
                <a:cubicBezTo>
                  <a:pt x="9097" y="30636"/>
                  <a:pt x="9133" y="30636"/>
                  <a:pt x="9181" y="30636"/>
                </a:cubicBezTo>
                <a:cubicBezTo>
                  <a:pt x="9240" y="30636"/>
                  <a:pt x="9300" y="30624"/>
                  <a:pt x="9359" y="30612"/>
                </a:cubicBezTo>
                <a:lnTo>
                  <a:pt x="9371" y="30612"/>
                </a:lnTo>
                <a:cubicBezTo>
                  <a:pt x="9395" y="30612"/>
                  <a:pt x="9395" y="30600"/>
                  <a:pt x="9407" y="30600"/>
                </a:cubicBezTo>
                <a:cubicBezTo>
                  <a:pt x="9454" y="30576"/>
                  <a:pt x="9490" y="30552"/>
                  <a:pt x="9538" y="30516"/>
                </a:cubicBezTo>
                <a:lnTo>
                  <a:pt x="9585" y="30481"/>
                </a:lnTo>
                <a:cubicBezTo>
                  <a:pt x="9621" y="30445"/>
                  <a:pt x="9657" y="30421"/>
                  <a:pt x="9693" y="30374"/>
                </a:cubicBezTo>
                <a:cubicBezTo>
                  <a:pt x="9704" y="30362"/>
                  <a:pt x="9716" y="30338"/>
                  <a:pt x="9716" y="30326"/>
                </a:cubicBezTo>
                <a:cubicBezTo>
                  <a:pt x="9752" y="30362"/>
                  <a:pt x="9752" y="30362"/>
                  <a:pt x="9764" y="30362"/>
                </a:cubicBezTo>
                <a:lnTo>
                  <a:pt x="18289" y="15658"/>
                </a:lnTo>
                <a:cubicBezTo>
                  <a:pt x="18301" y="15634"/>
                  <a:pt x="18301" y="15622"/>
                  <a:pt x="18301" y="15610"/>
                </a:cubicBezTo>
                <a:cubicBezTo>
                  <a:pt x="18325" y="15574"/>
                  <a:pt x="18336" y="15527"/>
                  <a:pt x="18348" y="15503"/>
                </a:cubicBezTo>
                <a:cubicBezTo>
                  <a:pt x="18348" y="15479"/>
                  <a:pt x="18348" y="15455"/>
                  <a:pt x="18360" y="15431"/>
                </a:cubicBezTo>
                <a:cubicBezTo>
                  <a:pt x="18360" y="15396"/>
                  <a:pt x="18384" y="15372"/>
                  <a:pt x="18384" y="15336"/>
                </a:cubicBezTo>
                <a:cubicBezTo>
                  <a:pt x="18384" y="15312"/>
                  <a:pt x="18360" y="15277"/>
                  <a:pt x="18360" y="15253"/>
                </a:cubicBezTo>
                <a:cubicBezTo>
                  <a:pt x="18360" y="15217"/>
                  <a:pt x="18360" y="15205"/>
                  <a:pt x="18348" y="15181"/>
                </a:cubicBezTo>
                <a:cubicBezTo>
                  <a:pt x="18336" y="15134"/>
                  <a:pt x="18325" y="15098"/>
                  <a:pt x="18301" y="15074"/>
                </a:cubicBezTo>
                <a:cubicBezTo>
                  <a:pt x="18301" y="15062"/>
                  <a:pt x="18289" y="15038"/>
                  <a:pt x="18289" y="15026"/>
                </a:cubicBezTo>
                <a:lnTo>
                  <a:pt x="9764" y="322"/>
                </a:lnTo>
                <a:lnTo>
                  <a:pt x="9752" y="310"/>
                </a:lnTo>
                <a:cubicBezTo>
                  <a:pt x="9740" y="275"/>
                  <a:pt x="9704" y="263"/>
                  <a:pt x="9693" y="239"/>
                </a:cubicBezTo>
                <a:cubicBezTo>
                  <a:pt x="9657" y="203"/>
                  <a:pt x="9645" y="179"/>
                  <a:pt x="9621" y="144"/>
                </a:cubicBezTo>
                <a:cubicBezTo>
                  <a:pt x="9597" y="132"/>
                  <a:pt x="9573" y="120"/>
                  <a:pt x="9538" y="96"/>
                </a:cubicBezTo>
                <a:cubicBezTo>
                  <a:pt x="9514" y="72"/>
                  <a:pt x="9466" y="60"/>
                  <a:pt x="9419" y="37"/>
                </a:cubicBezTo>
                <a:cubicBezTo>
                  <a:pt x="9407" y="37"/>
                  <a:pt x="9407" y="25"/>
                  <a:pt x="9395" y="25"/>
                </a:cubicBezTo>
                <a:cubicBezTo>
                  <a:pt x="9383" y="25"/>
                  <a:pt x="9347" y="25"/>
                  <a:pt x="9335" y="13"/>
                </a:cubicBezTo>
                <a:cubicBezTo>
                  <a:pt x="9288" y="1"/>
                  <a:pt x="9264" y="1"/>
                  <a:pt x="9216" y="1"/>
                </a:cubicBezTo>
                <a:close/>
              </a:path>
            </a:pathLst>
          </a:custGeom>
          <a:solidFill>
            <a:schemeClr val="accent3"/>
          </a:solidFill>
          <a:ln>
            <a:noFill/>
          </a:ln>
          <a:effectLst>
            <a:outerShdw blurRad="1143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a:off x="7900086" y="1757601"/>
            <a:ext cx="335848" cy="419404"/>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563561" y="3605901"/>
            <a:ext cx="390185" cy="365000"/>
          </a:xfrm>
          <a:custGeom>
            <a:avLst/>
            <a:gdLst/>
            <a:ahLst/>
            <a:cxnLst/>
            <a:rect l="l" t="t" r="r" b="b"/>
            <a:pathLst>
              <a:path w="9133" h="8543" extrusionOk="0">
                <a:moveTo>
                  <a:pt x="7481" y="0"/>
                </a:moveTo>
                <a:cubicBezTo>
                  <a:pt x="7385" y="0"/>
                  <a:pt x="7286" y="21"/>
                  <a:pt x="7191" y="65"/>
                </a:cubicBezTo>
                <a:cubicBezTo>
                  <a:pt x="6858" y="220"/>
                  <a:pt x="6727" y="601"/>
                  <a:pt x="6894" y="934"/>
                </a:cubicBezTo>
                <a:cubicBezTo>
                  <a:pt x="7715" y="2613"/>
                  <a:pt x="7382" y="4637"/>
                  <a:pt x="6060" y="5959"/>
                </a:cubicBezTo>
                <a:cubicBezTo>
                  <a:pt x="5223" y="6803"/>
                  <a:pt x="4105" y="7247"/>
                  <a:pt x="2971" y="7247"/>
                </a:cubicBezTo>
                <a:cubicBezTo>
                  <a:pt x="2314" y="7247"/>
                  <a:pt x="1652" y="7098"/>
                  <a:pt x="1036" y="6792"/>
                </a:cubicBezTo>
                <a:cubicBezTo>
                  <a:pt x="945" y="6748"/>
                  <a:pt x="848" y="6727"/>
                  <a:pt x="754" y="6727"/>
                </a:cubicBezTo>
                <a:cubicBezTo>
                  <a:pt x="515" y="6727"/>
                  <a:pt x="286" y="6860"/>
                  <a:pt x="167" y="7090"/>
                </a:cubicBezTo>
                <a:cubicBezTo>
                  <a:pt x="0" y="7411"/>
                  <a:pt x="143" y="7792"/>
                  <a:pt x="464" y="7959"/>
                </a:cubicBezTo>
                <a:cubicBezTo>
                  <a:pt x="1250" y="8340"/>
                  <a:pt x="2119" y="8542"/>
                  <a:pt x="2965" y="8542"/>
                </a:cubicBezTo>
                <a:cubicBezTo>
                  <a:pt x="4429" y="8542"/>
                  <a:pt x="5882" y="7971"/>
                  <a:pt x="6977" y="6888"/>
                </a:cubicBezTo>
                <a:cubicBezTo>
                  <a:pt x="8692" y="5173"/>
                  <a:pt x="9132" y="2554"/>
                  <a:pt x="8049" y="363"/>
                </a:cubicBezTo>
                <a:cubicBezTo>
                  <a:pt x="7946" y="133"/>
                  <a:pt x="7722" y="0"/>
                  <a:pt x="7481" y="0"/>
                </a:cubicBezTo>
                <a:close/>
              </a:path>
            </a:pathLst>
          </a:custGeom>
          <a:solidFill>
            <a:schemeClr val="accent3"/>
          </a:solidFill>
          <a:ln>
            <a:noFill/>
          </a:ln>
          <a:effectLst>
            <a:outerShdw blurRad="1000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rot="-1836933">
            <a:off x="1278886" y="4034472"/>
            <a:ext cx="335842" cy="419396"/>
          </a:xfrm>
          <a:custGeom>
            <a:avLst/>
            <a:gdLst/>
            <a:ahLst/>
            <a:cxnLst/>
            <a:rect l="l" t="t" r="r" b="b"/>
            <a:pathLst>
              <a:path w="9502" h="11866" extrusionOk="0">
                <a:moveTo>
                  <a:pt x="1298" y="1840"/>
                </a:moveTo>
                <a:lnTo>
                  <a:pt x="7632" y="5936"/>
                </a:lnTo>
                <a:lnTo>
                  <a:pt x="1298" y="10032"/>
                </a:lnTo>
                <a:lnTo>
                  <a:pt x="1298" y="1840"/>
                </a:lnTo>
                <a:close/>
                <a:moveTo>
                  <a:pt x="638" y="1"/>
                </a:moveTo>
                <a:cubicBezTo>
                  <a:pt x="536" y="1"/>
                  <a:pt x="435" y="26"/>
                  <a:pt x="346" y="78"/>
                </a:cubicBezTo>
                <a:cubicBezTo>
                  <a:pt x="131" y="185"/>
                  <a:pt x="0" y="411"/>
                  <a:pt x="0" y="650"/>
                </a:cubicBezTo>
                <a:lnTo>
                  <a:pt x="0" y="11234"/>
                </a:lnTo>
                <a:cubicBezTo>
                  <a:pt x="0" y="11472"/>
                  <a:pt x="131" y="11675"/>
                  <a:pt x="346" y="11794"/>
                </a:cubicBezTo>
                <a:cubicBezTo>
                  <a:pt x="453" y="11841"/>
                  <a:pt x="548" y="11865"/>
                  <a:pt x="655" y="11865"/>
                </a:cubicBezTo>
                <a:cubicBezTo>
                  <a:pt x="774" y="11865"/>
                  <a:pt x="893" y="11841"/>
                  <a:pt x="1012" y="11806"/>
                </a:cubicBezTo>
                <a:lnTo>
                  <a:pt x="9204" y="6507"/>
                </a:lnTo>
                <a:cubicBezTo>
                  <a:pt x="9382" y="6388"/>
                  <a:pt x="9502" y="6186"/>
                  <a:pt x="9502" y="5960"/>
                </a:cubicBezTo>
                <a:cubicBezTo>
                  <a:pt x="9502" y="5734"/>
                  <a:pt x="9382" y="5531"/>
                  <a:pt x="9204" y="5412"/>
                </a:cubicBezTo>
                <a:lnTo>
                  <a:pt x="1012" y="114"/>
                </a:lnTo>
                <a:cubicBezTo>
                  <a:pt x="899" y="41"/>
                  <a:pt x="767" y="1"/>
                  <a:pt x="638" y="1"/>
                </a:cubicBezTo>
                <a:close/>
              </a:path>
            </a:pathLst>
          </a:custGeom>
          <a:solidFill>
            <a:schemeClr val="accent2"/>
          </a:solidFill>
          <a:ln>
            <a:noFill/>
          </a:ln>
          <a:effectLst>
            <a:outerShdw blurRad="100013"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a:off x="7097250" y="420600"/>
            <a:ext cx="237600" cy="237600"/>
          </a:xfrm>
          <a:prstGeom prst="ellipse">
            <a:avLst/>
          </a:prstGeom>
          <a:noFill/>
          <a:ln w="38100" cap="flat" cmpd="sng">
            <a:solidFill>
              <a:schemeClr val="accent3"/>
            </a:solidFill>
            <a:prstDash val="solid"/>
            <a:round/>
            <a:headEnd type="none" w="sm" len="sm"/>
            <a:tailEnd type="none" w="sm" len="sm"/>
          </a:ln>
          <a:effectLst>
            <a:outerShdw blurRad="128588"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310025" y="4528050"/>
            <a:ext cx="152100" cy="152100"/>
          </a:xfrm>
          <a:prstGeom prst="ellipse">
            <a:avLst/>
          </a:prstGeom>
          <a:noFill/>
          <a:ln w="38100" cap="flat" cmpd="sng">
            <a:solidFill>
              <a:schemeClr val="lt1"/>
            </a:solidFill>
            <a:prstDash val="solid"/>
            <a:round/>
            <a:headEnd type="none" w="sm" len="sm"/>
            <a:tailEnd type="none" w="sm" len="sm"/>
          </a:ln>
          <a:effectLst>
            <a:outerShdw blurRad="57150" algn="bl"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8789150" y="1169125"/>
            <a:ext cx="152100" cy="152100"/>
          </a:xfrm>
          <a:prstGeom prst="ellipse">
            <a:avLst/>
          </a:prstGeom>
          <a:noFill/>
          <a:ln w="38100" cap="flat" cmpd="sng">
            <a:solidFill>
              <a:schemeClr val="accent2"/>
            </a:solidFill>
            <a:prstDash val="solid"/>
            <a:round/>
            <a:headEnd type="none" w="sm" len="sm"/>
            <a:tailEnd type="none" w="sm" len="sm"/>
          </a:ln>
          <a:effectLst>
            <a:outerShdw blurRad="5715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Neon Pitch Deck by Slidesgo">
  <a:themeElements>
    <a:clrScheme name="Simple Light">
      <a:dk1>
        <a:srgbClr val="000000"/>
      </a:dk1>
      <a:lt1>
        <a:srgbClr val="FFFFFF"/>
      </a:lt1>
      <a:dk2>
        <a:srgbClr val="595959"/>
      </a:dk2>
      <a:lt2>
        <a:srgbClr val="EEEEEE"/>
      </a:lt2>
      <a:accent1>
        <a:srgbClr val="FDA7F9"/>
      </a:accent1>
      <a:accent2>
        <a:srgbClr val="FB54F4"/>
      </a:accent2>
      <a:accent3>
        <a:srgbClr val="4FC1F9"/>
      </a:accent3>
      <a:accent4>
        <a:srgbClr val="5F3F9E"/>
      </a:accent4>
      <a:accent5>
        <a:srgbClr val="2B3880"/>
      </a:accent5>
      <a:accent6>
        <a:srgbClr val="0F152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14542</TotalTime>
  <Words>2151</Words>
  <Application>Microsoft Office PowerPoint</Application>
  <PresentationFormat>On-screen Show (16:9)</PresentationFormat>
  <Paragraphs>186</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Orbitron</vt:lpstr>
      <vt:lpstr>Arial</vt:lpstr>
      <vt:lpstr>IBM Plex Sans</vt:lpstr>
      <vt:lpstr>Lato</vt:lpstr>
      <vt:lpstr>Neon Pitch Deck by Slidesgo</vt:lpstr>
      <vt:lpstr>U.K MOTOR VEHICLE COLLISIONS</vt:lpstr>
      <vt:lpstr>TABLE OF CONTENTS</vt:lpstr>
      <vt:lpstr>ABOUT ME</vt:lpstr>
      <vt:lpstr>RECOMMENDED ANALYSIS OF THIS PROJECT</vt:lpstr>
      <vt:lpstr>INTRODUCTION</vt:lpstr>
      <vt:lpstr>UK MOTOR VEHICLE COLLISIONS</vt:lpstr>
      <vt:lpstr>Dataset Description:</vt:lpstr>
      <vt:lpstr>Project Overview: UK MOTOR VEHICLE COLLISIONS Analysis</vt:lpstr>
      <vt:lpstr>PROBLEM AND SOLUTION</vt:lpstr>
      <vt:lpstr>Recommended Analysis 1</vt:lpstr>
      <vt:lpstr>SOLUTION</vt:lpstr>
      <vt:lpstr>Observation </vt:lpstr>
      <vt:lpstr>Possible Seasonal Patterns</vt:lpstr>
      <vt:lpstr>Recommended Analysis 2</vt:lpstr>
      <vt:lpstr>SOLUTION</vt:lpstr>
      <vt:lpstr>SOLUTION</vt:lpstr>
      <vt:lpstr>Observation </vt:lpstr>
      <vt:lpstr>Recommended Analysis 3</vt:lpstr>
      <vt:lpstr>SOLUTION</vt:lpstr>
      <vt:lpstr>Observation </vt:lpstr>
      <vt:lpstr>Recommended Analysis 4</vt:lpstr>
      <vt:lpstr>SOLUTION</vt:lpstr>
      <vt:lpstr>Observation </vt:lpstr>
      <vt:lpstr>SOLUTION</vt:lpstr>
      <vt:lpstr>Observation </vt:lpstr>
      <vt:lpstr>INSIGHTS FOR UK MOTOR VEHICLE COLLISIONS</vt:lpstr>
      <vt:lpstr>INSIGHTS FOR UK MOTOR VEHICLE COLLISIONS</vt:lpstr>
      <vt:lpstr>INSIGHTS FOR UK MOTOR VEHICLE COLLISIONS</vt:lpstr>
      <vt:lpstr>Recommendations</vt:lpstr>
      <vt:lpstr>A PICTURE IS WORTH THOUSAND WORDS</vt:lpstr>
      <vt:lpstr>—SOMEONE FAMOUS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Ajimati Emmanuel</dc:creator>
  <cp:lastModifiedBy>Emmanuel Ajimati</cp:lastModifiedBy>
  <cp:revision>11</cp:revision>
  <dcterms:modified xsi:type="dcterms:W3CDTF">2024-08-05T21:10:25Z</dcterms:modified>
</cp:coreProperties>
</file>